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eced0333ac4b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cd623295394a61"/>
  </p:sldMasterIdLst>
  <p:sldIdLst>
    <p:sldId xmlns:r="http://schemas.openxmlformats.org/officeDocument/2006/relationships" id="256" r:id="R8dc23a64822c4472"/>
    <p:sldId xmlns:r="http://schemas.openxmlformats.org/officeDocument/2006/relationships" id="257" r:id="Rc76503137e1d4c6e"/>
    <p:sldId xmlns:r="http://schemas.openxmlformats.org/officeDocument/2006/relationships" id="258" r:id="R8929df385221412b"/>
    <p:sldId xmlns:r="http://schemas.openxmlformats.org/officeDocument/2006/relationships" id="259" r:id="R974086001c074656"/>
    <p:sldId xmlns:r="http://schemas.openxmlformats.org/officeDocument/2006/relationships" id="260" r:id="R5d6b312154f74f1d"/>
    <p:sldId xmlns:r="http://schemas.openxmlformats.org/officeDocument/2006/relationships" id="261" r:id="R3884185ddffb45f7"/>
    <p:sldId xmlns:r="http://schemas.openxmlformats.org/officeDocument/2006/relationships" id="262" r:id="Rea918920599f49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cd623295394a61" /><Relationship Type="http://schemas.openxmlformats.org/officeDocument/2006/relationships/slide" Target="/ppt/slides/slide1.xml" Id="R8dc23a64822c4472" /><Relationship Type="http://schemas.openxmlformats.org/officeDocument/2006/relationships/slide" Target="/ppt/slides/slide2.xml" Id="Rc76503137e1d4c6e" /><Relationship Type="http://schemas.openxmlformats.org/officeDocument/2006/relationships/slide" Target="/ppt/slides/slide3.xml" Id="R8929df385221412b" /><Relationship Type="http://schemas.openxmlformats.org/officeDocument/2006/relationships/slide" Target="/ppt/slides/slide4.xml" Id="R974086001c074656" /><Relationship Type="http://schemas.openxmlformats.org/officeDocument/2006/relationships/slide" Target="/ppt/slides/slide5.xml" Id="R5d6b312154f74f1d" /><Relationship Type="http://schemas.openxmlformats.org/officeDocument/2006/relationships/slide" Target="/ppt/slides/slide6.xml" Id="R3884185ddffb45f7" /><Relationship Type="http://schemas.openxmlformats.org/officeDocument/2006/relationships/slide" Target="/ppt/slides/slide7.xml" Id="Rea918920599f49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5c28d4dbff46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e73bd06874371" /><Relationship Type="http://schemas.openxmlformats.org/officeDocument/2006/relationships/theme" Target="/ppt/slideMasters/theme/theme1.xml" Id="Rd2e94c5725b34d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0e73bd068743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94c1f222e4d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8a233a03142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5763b420948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aa934b28e4c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153de59d049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22b2a0fec4c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bb61711524a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ALLIEROGRUPPEN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ALLIEROGRUPPEN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ALLIEROGRUPPEN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ALLIEROGRUPPEN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ALLIEROGRUPPEN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ALLIEROGRUPPEN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−739 172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−340 038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3 366 045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35 064 426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ALLIEROGRUPPEN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FOINCO AS  –  59,1 %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FOINCO AS  –  29,6 %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SKOGLUNDS BAKERI AS  –  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GUNNAR TRYGG  –  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FOINCO AS  –  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AASTERUD HOLDING AS  –  0,9 %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ALLIEROGRUPPEN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Strømsveien 258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26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980 920 550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ALLIEROGRUPPEN AS</a:t>
            </a:r>
          </a:p>
        </p:txBody>
      </p:sp>
    </p:spTree>
  </p:cSld>
  <p:clrMapOvr>
    <a:masterClrMapping xmlns:a="http://schemas.openxmlformats.org/drawingml/2006/main"/>
  </p:clrMapOvr>
</p:sld>
</file>