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75c3accb0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90b0d90e2440c"/>
  </p:sldMasterIdLst>
  <p:sldIdLst>
    <p:sldId xmlns:r="http://schemas.openxmlformats.org/officeDocument/2006/relationships" id="256" r:id="R713153a22a914739"/>
    <p:sldId xmlns:r="http://schemas.openxmlformats.org/officeDocument/2006/relationships" id="257" r:id="R30a06960b8634bcf"/>
    <p:sldId xmlns:r="http://schemas.openxmlformats.org/officeDocument/2006/relationships" id="258" r:id="R2db9a50886654c9c"/>
    <p:sldId xmlns:r="http://schemas.openxmlformats.org/officeDocument/2006/relationships" id="259" r:id="Rf702dbbabf484817"/>
    <p:sldId xmlns:r="http://schemas.openxmlformats.org/officeDocument/2006/relationships" id="260" r:id="Rccabb73ce126432f"/>
    <p:sldId xmlns:r="http://schemas.openxmlformats.org/officeDocument/2006/relationships" id="261" r:id="R538735585d8a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90b0d90e2440c" /><Relationship Type="http://schemas.openxmlformats.org/officeDocument/2006/relationships/slide" Target="/ppt/slides/slide1.xml" Id="R713153a22a914739" /><Relationship Type="http://schemas.openxmlformats.org/officeDocument/2006/relationships/slide" Target="/ppt/slides/slide2.xml" Id="R30a06960b8634bcf" /><Relationship Type="http://schemas.openxmlformats.org/officeDocument/2006/relationships/slide" Target="/ppt/slides/slide3.xml" Id="R2db9a50886654c9c" /><Relationship Type="http://schemas.openxmlformats.org/officeDocument/2006/relationships/slide" Target="/ppt/slides/slide4.xml" Id="Rf702dbbabf484817" /><Relationship Type="http://schemas.openxmlformats.org/officeDocument/2006/relationships/slide" Target="/ppt/slides/slide5.xml" Id="Rccabb73ce126432f" /><Relationship Type="http://schemas.openxmlformats.org/officeDocument/2006/relationships/slide" Target="/ppt/slides/slide6.xml" Id="R538735585d8a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42f0fe612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59a43cb1e450c" /><Relationship Type="http://schemas.openxmlformats.org/officeDocument/2006/relationships/theme" Target="/ppt/slideMasters/theme/theme1.xml" Id="R8a7161136412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59a43cb1e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cf6c67454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22beec0d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6bcbd7a1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80dcfc50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e9245a619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bb5407768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post@alliero.no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980 920 569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