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71150651c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a1366fae74739"/>
  </p:sldMasterIdLst>
  <p:sldIdLst>
    <p:sldId xmlns:r="http://schemas.openxmlformats.org/officeDocument/2006/relationships" id="256" r:id="Rb8808abacf124989"/>
    <p:sldId xmlns:r="http://schemas.openxmlformats.org/officeDocument/2006/relationships" id="257" r:id="Rc656dc3021434b34"/>
    <p:sldId xmlns:r="http://schemas.openxmlformats.org/officeDocument/2006/relationships" id="258" r:id="Rbe5e73bc7baa4ac0"/>
    <p:sldId xmlns:r="http://schemas.openxmlformats.org/officeDocument/2006/relationships" id="259" r:id="R437056bd3ac4425c"/>
    <p:sldId xmlns:r="http://schemas.openxmlformats.org/officeDocument/2006/relationships" id="260" r:id="Rdbc6f65620254d5c"/>
    <p:sldId xmlns:r="http://schemas.openxmlformats.org/officeDocument/2006/relationships" id="261" r:id="Rca1d2e083a974c61"/>
    <p:sldId xmlns:r="http://schemas.openxmlformats.org/officeDocument/2006/relationships" id="262" r:id="R531591549be1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a1366fae74739" /><Relationship Type="http://schemas.openxmlformats.org/officeDocument/2006/relationships/slide" Target="/ppt/slides/slide1.xml" Id="Rb8808abacf124989" /><Relationship Type="http://schemas.openxmlformats.org/officeDocument/2006/relationships/slide" Target="/ppt/slides/slide2.xml" Id="Rc656dc3021434b34" /><Relationship Type="http://schemas.openxmlformats.org/officeDocument/2006/relationships/slide" Target="/ppt/slides/slide3.xml" Id="Rbe5e73bc7baa4ac0" /><Relationship Type="http://schemas.openxmlformats.org/officeDocument/2006/relationships/slide" Target="/ppt/slides/slide4.xml" Id="R437056bd3ac4425c" /><Relationship Type="http://schemas.openxmlformats.org/officeDocument/2006/relationships/slide" Target="/ppt/slides/slide5.xml" Id="Rdbc6f65620254d5c" /><Relationship Type="http://schemas.openxmlformats.org/officeDocument/2006/relationships/slide" Target="/ppt/slides/slide6.xml" Id="Rca1d2e083a974c61" /><Relationship Type="http://schemas.openxmlformats.org/officeDocument/2006/relationships/slide" Target="/ppt/slides/slide7.xml" Id="R531591549be1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a41a9e374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41cc572484201" /><Relationship Type="http://schemas.openxmlformats.org/officeDocument/2006/relationships/theme" Target="/ppt/slideMasters/theme/theme1.xml" Id="R4a47291f31c8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41cc57248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82c30244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379c0c021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8ae0a3504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795f9008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835d59f6a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fb29b3bb3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f1172ca44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ALLIERO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177 994 391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5 175 425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5 508 844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64 156 679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ALLIEROGRUPPEN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post@alliero.no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980 920 569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ALLIERO AS</a:t>
            </a:r>
          </a:p>
        </p:txBody>
      </p:sp>
    </p:spTree>
  </p:cSld>
  <p:clrMapOvr>
    <a:masterClrMapping xmlns:a="http://schemas.openxmlformats.org/drawingml/2006/main"/>
  </p:clrMapOvr>
</p:sld>
</file>