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a7088f5d054c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f98eddbf84fdc"/>
  </p:sldMasterIdLst>
  <p:sldIdLst>
    <p:sldId xmlns:r="http://schemas.openxmlformats.org/officeDocument/2006/relationships" id="256" r:id="R9d3a2001d6544d82"/>
    <p:sldId xmlns:r="http://schemas.openxmlformats.org/officeDocument/2006/relationships" id="257" r:id="Rbe5097a1776a45ba"/>
    <p:sldId xmlns:r="http://schemas.openxmlformats.org/officeDocument/2006/relationships" id="258" r:id="R5b99e2d45ae548d3"/>
    <p:sldId xmlns:r="http://schemas.openxmlformats.org/officeDocument/2006/relationships" id="259" r:id="R51445b87837e4769"/>
    <p:sldId xmlns:r="http://schemas.openxmlformats.org/officeDocument/2006/relationships" id="260" r:id="R7a080901b45242fc"/>
    <p:sldId xmlns:r="http://schemas.openxmlformats.org/officeDocument/2006/relationships" id="261" r:id="R538920910d7148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f98eddbf84fdc" /><Relationship Type="http://schemas.openxmlformats.org/officeDocument/2006/relationships/slide" Target="/ppt/slides/slide1.xml" Id="R9d3a2001d6544d82" /><Relationship Type="http://schemas.openxmlformats.org/officeDocument/2006/relationships/slide" Target="/ppt/slides/slide2.xml" Id="Rbe5097a1776a45ba" /><Relationship Type="http://schemas.openxmlformats.org/officeDocument/2006/relationships/slide" Target="/ppt/slides/slide3.xml" Id="R5b99e2d45ae548d3" /><Relationship Type="http://schemas.openxmlformats.org/officeDocument/2006/relationships/slide" Target="/ppt/slides/slide4.xml" Id="R51445b87837e4769" /><Relationship Type="http://schemas.openxmlformats.org/officeDocument/2006/relationships/slide" Target="/ppt/slides/slide5.xml" Id="R7a080901b45242fc" /><Relationship Type="http://schemas.openxmlformats.org/officeDocument/2006/relationships/slide" Target="/ppt/slides/slide6.xml" Id="R538920910d7148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fd75b32d2f4a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a040687d64c2a" /><Relationship Type="http://schemas.openxmlformats.org/officeDocument/2006/relationships/theme" Target="/ppt/slideMasters/theme/theme1.xml" Id="Rca783e4244d94c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2a040687d64c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3e459cd5f49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e31ae629a4a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15f76ed1946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ee48831ed4b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980abd46041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bc1e1348647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OVE T SCHØYEN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T SCHØYEN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T SCHØYEN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T SCHØYEN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T SCHØYEN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T SCHØYEN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SCHØYEN OVE TRYGVE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SCHØYEN DAG GUNNAR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SCHØYEN PER ARVE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HAVIN ODD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T SCHØYEN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980 933 539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T SCHØYEN AS</a:t>
            </a:r>
          </a:p>
        </p:txBody>
      </p:sp>
    </p:spTree>
  </p:cSld>
  <p:clrMapOvr>
    <a:masterClrMapping xmlns:a="http://schemas.openxmlformats.org/drawingml/2006/main"/>
  </p:clrMapOvr>
</p:sld>
</file>