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1f9609b29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d1d4c3e174ba7"/>
  </p:sldMasterIdLst>
  <p:sldIdLst>
    <p:sldId xmlns:r="http://schemas.openxmlformats.org/officeDocument/2006/relationships" id="256" r:id="Rac66c2b8dcc84fca"/>
    <p:sldId xmlns:r="http://schemas.openxmlformats.org/officeDocument/2006/relationships" id="257" r:id="R320dee66254d4614"/>
    <p:sldId xmlns:r="http://schemas.openxmlformats.org/officeDocument/2006/relationships" id="258" r:id="R64b8a59721d341ee"/>
    <p:sldId xmlns:r="http://schemas.openxmlformats.org/officeDocument/2006/relationships" id="259" r:id="R37650cf729dd4ec2"/>
    <p:sldId xmlns:r="http://schemas.openxmlformats.org/officeDocument/2006/relationships" id="260" r:id="R8b60ea6e2a2544b4"/>
    <p:sldId xmlns:r="http://schemas.openxmlformats.org/officeDocument/2006/relationships" id="261" r:id="R9e2346be0cf544e5"/>
    <p:sldId xmlns:r="http://schemas.openxmlformats.org/officeDocument/2006/relationships" id="262" r:id="R4ad9b52eeb45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d1d4c3e174ba7" /><Relationship Type="http://schemas.openxmlformats.org/officeDocument/2006/relationships/slide" Target="/ppt/slides/slide1.xml" Id="Rac66c2b8dcc84fca" /><Relationship Type="http://schemas.openxmlformats.org/officeDocument/2006/relationships/slide" Target="/ppt/slides/slide2.xml" Id="R320dee66254d4614" /><Relationship Type="http://schemas.openxmlformats.org/officeDocument/2006/relationships/slide" Target="/ppt/slides/slide3.xml" Id="R64b8a59721d341ee" /><Relationship Type="http://schemas.openxmlformats.org/officeDocument/2006/relationships/slide" Target="/ppt/slides/slide4.xml" Id="R37650cf729dd4ec2" /><Relationship Type="http://schemas.openxmlformats.org/officeDocument/2006/relationships/slide" Target="/ppt/slides/slide5.xml" Id="R8b60ea6e2a2544b4" /><Relationship Type="http://schemas.openxmlformats.org/officeDocument/2006/relationships/slide" Target="/ppt/slides/slide6.xml" Id="R9e2346be0cf544e5" /><Relationship Type="http://schemas.openxmlformats.org/officeDocument/2006/relationships/slide" Target="/ppt/slides/slide7.xml" Id="R4ad9b52eeb45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799fa4c69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5a3756efc43b5" /><Relationship Type="http://schemas.openxmlformats.org/officeDocument/2006/relationships/theme" Target="/ppt/slideMasters/theme/theme1.xml" Id="R525e89da360d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b5a3756efc43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6755f634c4b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d0d74609b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31aadd4ca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7dc833a3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d8d5c69c4b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3b3f39844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61eb4dbd5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LI-BO 2000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LI-BO 2000 AS ble etablert [år] og holder til i Sørli.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−343 539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GUNNAR DEVIK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JOSTEIN DEVIK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EIDE  –  29,0 %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DEVIK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7884 Sørli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980 937 119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LI-BO 2000 AS</a:t>
            </a:r>
          </a:p>
        </p:txBody>
      </p:sp>
    </p:spTree>
  </p:cSld>
  <p:clrMapOvr>
    <a:masterClrMapping xmlns:a="http://schemas.openxmlformats.org/drawingml/2006/main"/>
  </p:clrMapOvr>
</p:sld>
</file>