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786aefccad44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64f9daf4b549e2"/>
  </p:sldMasterIdLst>
  <p:sldIdLst>
    <p:sldId xmlns:r="http://schemas.openxmlformats.org/officeDocument/2006/relationships" id="256" r:id="Rf8fc4b7fbe47423f"/>
    <p:sldId xmlns:r="http://schemas.openxmlformats.org/officeDocument/2006/relationships" id="257" r:id="Rd6563a31d820430c"/>
    <p:sldId xmlns:r="http://schemas.openxmlformats.org/officeDocument/2006/relationships" id="258" r:id="R5074ca48112f40c8"/>
    <p:sldId xmlns:r="http://schemas.openxmlformats.org/officeDocument/2006/relationships" id="259" r:id="R157ad07e52b34f91"/>
    <p:sldId xmlns:r="http://schemas.openxmlformats.org/officeDocument/2006/relationships" id="260" r:id="R99448b8279dd45cd"/>
    <p:sldId xmlns:r="http://schemas.openxmlformats.org/officeDocument/2006/relationships" id="261" r:id="R98d1109c02ea4e96"/>
    <p:sldId xmlns:r="http://schemas.openxmlformats.org/officeDocument/2006/relationships" id="262" r:id="R2a2c977675e44e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4f9daf4b549e2" /><Relationship Type="http://schemas.openxmlformats.org/officeDocument/2006/relationships/slide" Target="/ppt/slides/slide1.xml" Id="Rf8fc4b7fbe47423f" /><Relationship Type="http://schemas.openxmlformats.org/officeDocument/2006/relationships/slide" Target="/ppt/slides/slide2.xml" Id="Rd6563a31d820430c" /><Relationship Type="http://schemas.openxmlformats.org/officeDocument/2006/relationships/slide" Target="/ppt/slides/slide3.xml" Id="R5074ca48112f40c8" /><Relationship Type="http://schemas.openxmlformats.org/officeDocument/2006/relationships/slide" Target="/ppt/slides/slide4.xml" Id="R157ad07e52b34f91" /><Relationship Type="http://schemas.openxmlformats.org/officeDocument/2006/relationships/slide" Target="/ppt/slides/slide5.xml" Id="R99448b8279dd45cd" /><Relationship Type="http://schemas.openxmlformats.org/officeDocument/2006/relationships/slide" Target="/ppt/slides/slide6.xml" Id="R98d1109c02ea4e96" /><Relationship Type="http://schemas.openxmlformats.org/officeDocument/2006/relationships/slide" Target="/ppt/slides/slide7.xml" Id="R2a2c977675e44e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d52c541794b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fd1699a9547bb" /><Relationship Type="http://schemas.openxmlformats.org/officeDocument/2006/relationships/theme" Target="/ppt/slideMasters/theme/theme1.xml" Id="R1909222e0cda41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afd1699a9547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51e6836ad44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1eed069a047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fad0b84ee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40acf9045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5f8639ce348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20ea193404a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c8c29f85945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KAMPEN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KAMPEN INVEST AS ble etablert [år] og holder til i Braskereidfoss.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21 091 601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23 018 416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ANDREAS HANSEN HOLTEKJØLEN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2435 Braskereidfoss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19 48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980 940 802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KAMPEN INVEST AS</a:t>
            </a:r>
          </a:p>
        </p:txBody>
      </p:sp>
    </p:spTree>
  </p:cSld>
  <p:clrMapOvr>
    <a:masterClrMapping xmlns:a="http://schemas.openxmlformats.org/drawingml/2006/main"/>
  </p:clrMapOvr>
</p:sld>
</file>