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fbd6a49aa045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ba3af067614fb9"/>
  </p:sldMasterIdLst>
  <p:sldIdLst>
    <p:sldId xmlns:r="http://schemas.openxmlformats.org/officeDocument/2006/relationships" id="256" r:id="Re77d6eaa4280446f"/>
    <p:sldId xmlns:r="http://schemas.openxmlformats.org/officeDocument/2006/relationships" id="257" r:id="Rb6c084ad6c874c61"/>
    <p:sldId xmlns:r="http://schemas.openxmlformats.org/officeDocument/2006/relationships" id="258" r:id="R736099f3f7e14bb3"/>
    <p:sldId xmlns:r="http://schemas.openxmlformats.org/officeDocument/2006/relationships" id="259" r:id="R8ab7cc64aa934ae2"/>
    <p:sldId xmlns:r="http://schemas.openxmlformats.org/officeDocument/2006/relationships" id="260" r:id="R369561ef2d26414a"/>
    <p:sldId xmlns:r="http://schemas.openxmlformats.org/officeDocument/2006/relationships" id="261" r:id="R2029d6a1f42c4c66"/>
    <p:sldId xmlns:r="http://schemas.openxmlformats.org/officeDocument/2006/relationships" id="262" r:id="R9094f208d5944e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ba3af067614fb9" /><Relationship Type="http://schemas.openxmlformats.org/officeDocument/2006/relationships/slide" Target="/ppt/slides/slide1.xml" Id="Re77d6eaa4280446f" /><Relationship Type="http://schemas.openxmlformats.org/officeDocument/2006/relationships/slide" Target="/ppt/slides/slide2.xml" Id="Rb6c084ad6c874c61" /><Relationship Type="http://schemas.openxmlformats.org/officeDocument/2006/relationships/slide" Target="/ppt/slides/slide3.xml" Id="R736099f3f7e14bb3" /><Relationship Type="http://schemas.openxmlformats.org/officeDocument/2006/relationships/slide" Target="/ppt/slides/slide4.xml" Id="R8ab7cc64aa934ae2" /><Relationship Type="http://schemas.openxmlformats.org/officeDocument/2006/relationships/slide" Target="/ppt/slides/slide5.xml" Id="R369561ef2d26414a" /><Relationship Type="http://schemas.openxmlformats.org/officeDocument/2006/relationships/slide" Target="/ppt/slides/slide6.xml" Id="R2029d6a1f42c4c66" /><Relationship Type="http://schemas.openxmlformats.org/officeDocument/2006/relationships/slide" Target="/ppt/slides/slide7.xml" Id="R9094f208d5944e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ccc893649d46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3d557d7974c4e" /><Relationship Type="http://schemas.openxmlformats.org/officeDocument/2006/relationships/theme" Target="/ppt/slideMasters/theme/theme1.xml" Id="Ra0c4a6191dfb4d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b3d557d7974c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272e11b0842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b2b22c4d447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a547fc34748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d6fb09d4f49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acfe385ef4d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4e3e66fdf4d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72da6eddb46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EIENDOM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2 058 942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812 584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383 355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8 738 688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15 901 287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HANSEN  –  25,1 %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INGE HANSEN  –  25,1 %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EMIL HANSEN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HØINES OLSEN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SKJØLINGSTAD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EMILIE HANSEN  –  6,2 %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Klæhaugvegen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59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980 958 728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HANSEN EIENDOM AS</a:t>
            </a:r>
          </a:p>
        </p:txBody>
      </p:sp>
    </p:spTree>
  </p:cSld>
  <p:clrMapOvr>
    <a:masterClrMapping xmlns:a="http://schemas.openxmlformats.org/drawingml/2006/main"/>
  </p:clrMapOvr>
</p:sld>
</file>