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8ffedf94b4b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2bd2cfbfa641d6"/>
  </p:sldMasterIdLst>
  <p:sldIdLst>
    <p:sldId xmlns:r="http://schemas.openxmlformats.org/officeDocument/2006/relationships" id="256" r:id="R9ed071c99a614e5b"/>
    <p:sldId xmlns:r="http://schemas.openxmlformats.org/officeDocument/2006/relationships" id="257" r:id="Reebfde69a4044062"/>
    <p:sldId xmlns:r="http://schemas.openxmlformats.org/officeDocument/2006/relationships" id="258" r:id="Rd98ef46f7c6c4b27"/>
    <p:sldId xmlns:r="http://schemas.openxmlformats.org/officeDocument/2006/relationships" id="259" r:id="R54cb13c216564f48"/>
    <p:sldId xmlns:r="http://schemas.openxmlformats.org/officeDocument/2006/relationships" id="260" r:id="R501f518485a5446a"/>
    <p:sldId xmlns:r="http://schemas.openxmlformats.org/officeDocument/2006/relationships" id="261" r:id="R203be014e0cb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bd2cfbfa641d6" /><Relationship Type="http://schemas.openxmlformats.org/officeDocument/2006/relationships/slide" Target="/ppt/slides/slide1.xml" Id="R9ed071c99a614e5b" /><Relationship Type="http://schemas.openxmlformats.org/officeDocument/2006/relationships/slide" Target="/ppt/slides/slide2.xml" Id="Reebfde69a4044062" /><Relationship Type="http://schemas.openxmlformats.org/officeDocument/2006/relationships/slide" Target="/ppt/slides/slide3.xml" Id="Rd98ef46f7c6c4b27" /><Relationship Type="http://schemas.openxmlformats.org/officeDocument/2006/relationships/slide" Target="/ppt/slides/slide4.xml" Id="R54cb13c216564f48" /><Relationship Type="http://schemas.openxmlformats.org/officeDocument/2006/relationships/slide" Target="/ppt/slides/slide5.xml" Id="R501f518485a5446a" /><Relationship Type="http://schemas.openxmlformats.org/officeDocument/2006/relationships/slide" Target="/ppt/slides/slide6.xml" Id="R203be014e0cb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7644135b64e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1475e825a4ca6" /><Relationship Type="http://schemas.openxmlformats.org/officeDocument/2006/relationships/theme" Target="/ppt/slideMasters/theme/theme1.xml" Id="Ra323a1a36299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c1475e825a4c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f477454d9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b1a3d02dd48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30ca0641f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d2d8e2163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202efb831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0481707b8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