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6a9da326190427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ccb1f9874304078"/>
  </p:sldMasterIdLst>
  <p:sldIdLst>
    <p:sldId xmlns:r="http://schemas.openxmlformats.org/officeDocument/2006/relationships" id="256" r:id="Rb53d5be3b3004f17"/>
    <p:sldId xmlns:r="http://schemas.openxmlformats.org/officeDocument/2006/relationships" id="257" r:id="R8171999543fb4698"/>
    <p:sldId xmlns:r="http://schemas.openxmlformats.org/officeDocument/2006/relationships" id="258" r:id="R32e06dc674644322"/>
    <p:sldId xmlns:r="http://schemas.openxmlformats.org/officeDocument/2006/relationships" id="259" r:id="R7ba5ffee85164fbc"/>
    <p:sldId xmlns:r="http://schemas.openxmlformats.org/officeDocument/2006/relationships" id="260" r:id="R72eb825323734bf6"/>
    <p:sldId xmlns:r="http://schemas.openxmlformats.org/officeDocument/2006/relationships" id="261" r:id="Rc739212243d9447e"/>
    <p:sldId xmlns:r="http://schemas.openxmlformats.org/officeDocument/2006/relationships" id="262" r:id="R4d32dba6a69443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cb1f9874304078" /><Relationship Type="http://schemas.openxmlformats.org/officeDocument/2006/relationships/slide" Target="/ppt/slides/slide1.xml" Id="Rb53d5be3b3004f17" /><Relationship Type="http://schemas.openxmlformats.org/officeDocument/2006/relationships/slide" Target="/ppt/slides/slide2.xml" Id="R8171999543fb4698" /><Relationship Type="http://schemas.openxmlformats.org/officeDocument/2006/relationships/slide" Target="/ppt/slides/slide3.xml" Id="R32e06dc674644322" /><Relationship Type="http://schemas.openxmlformats.org/officeDocument/2006/relationships/slide" Target="/ppt/slides/slide4.xml" Id="R7ba5ffee85164fbc" /><Relationship Type="http://schemas.openxmlformats.org/officeDocument/2006/relationships/slide" Target="/ppt/slides/slide5.xml" Id="R72eb825323734bf6" /><Relationship Type="http://schemas.openxmlformats.org/officeDocument/2006/relationships/slide" Target="/ppt/slides/slide6.xml" Id="Rc739212243d9447e" /><Relationship Type="http://schemas.openxmlformats.org/officeDocument/2006/relationships/slide" Target="/ppt/slides/slide7.xml" Id="R4d32dba6a69443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31ba57832f4be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4dbeec5f884646" /><Relationship Type="http://schemas.openxmlformats.org/officeDocument/2006/relationships/theme" Target="/ppt/slideMasters/theme/theme1.xml" Id="Rab8dec82b1ce4c4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f4dbeec5f88464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b40635e00b425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890234ee5e46d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d987792a7f45c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6a287616894b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c668a875bb406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96238c5a3f417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be4e391eb748d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BRAUTER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BRAUTER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BRAUTER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BRAUTER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BRAUTER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BRAUTER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2019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−11 654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−9 593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1 485 541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1 485 451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BRAUTER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BRAUTER SIV C FOSEID  –  65,0 %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FREDRIKSEN JON Ø FOSEID  –  35,0 %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BRAUTER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980 962 113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BRAUTER AS</a:t>
            </a:r>
          </a:p>
        </p:txBody>
      </p:sp>
    </p:spTree>
  </p:cSld>
  <p:clrMapOvr>
    <a:masterClrMapping xmlns:a="http://schemas.openxmlformats.org/drawingml/2006/main"/>
  </p:clrMapOvr>
</p:sld>
</file>