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6058895e48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01888fa9b04601"/>
  </p:sldMasterIdLst>
  <p:sldIdLst>
    <p:sldId xmlns:r="http://schemas.openxmlformats.org/officeDocument/2006/relationships" id="256" r:id="R4ceb26f17dfd4031"/>
    <p:sldId xmlns:r="http://schemas.openxmlformats.org/officeDocument/2006/relationships" id="257" r:id="Re248d2009696497f"/>
    <p:sldId xmlns:r="http://schemas.openxmlformats.org/officeDocument/2006/relationships" id="258" r:id="R8d35abfe6c53476f"/>
    <p:sldId xmlns:r="http://schemas.openxmlformats.org/officeDocument/2006/relationships" id="259" r:id="R282a6146b9814dc6"/>
    <p:sldId xmlns:r="http://schemas.openxmlformats.org/officeDocument/2006/relationships" id="260" r:id="R4926ac7ad42e459a"/>
    <p:sldId xmlns:r="http://schemas.openxmlformats.org/officeDocument/2006/relationships" id="261" r:id="R98b6eb2f963142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1888fa9b04601" /><Relationship Type="http://schemas.openxmlformats.org/officeDocument/2006/relationships/slide" Target="/ppt/slides/slide1.xml" Id="R4ceb26f17dfd4031" /><Relationship Type="http://schemas.openxmlformats.org/officeDocument/2006/relationships/slide" Target="/ppt/slides/slide2.xml" Id="Re248d2009696497f" /><Relationship Type="http://schemas.openxmlformats.org/officeDocument/2006/relationships/slide" Target="/ppt/slides/slide3.xml" Id="R8d35abfe6c53476f" /><Relationship Type="http://schemas.openxmlformats.org/officeDocument/2006/relationships/slide" Target="/ppt/slides/slide4.xml" Id="R282a6146b9814dc6" /><Relationship Type="http://schemas.openxmlformats.org/officeDocument/2006/relationships/slide" Target="/ppt/slides/slide5.xml" Id="R4926ac7ad42e459a" /><Relationship Type="http://schemas.openxmlformats.org/officeDocument/2006/relationships/slide" Target="/ppt/slides/slide6.xml" Id="R98b6eb2f963142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21c2dc5a14e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40395c33b4ebb" /><Relationship Type="http://schemas.openxmlformats.org/officeDocument/2006/relationships/theme" Target="/ppt/slideMasters/theme/theme1.xml" Id="R651cc00f48d242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c40395c33b4e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2abb0eb594a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9d4157b3947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c6dec9dc844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3de8588c840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30ff74fc4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0554040e243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ARVE KVISVIK  –  77,4 %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IRINA NIKOLAYEVNA GOLOVTCHANOVA  –  22,6 %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980 977 005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 EIENDOM AS</a:t>
            </a:r>
          </a:p>
        </p:txBody>
      </p:sp>
    </p:spTree>
  </p:cSld>
  <p:clrMapOvr>
    <a:masterClrMapping xmlns:a="http://schemas.openxmlformats.org/drawingml/2006/main"/>
  </p:clrMapOvr>
</p:sld>
</file>