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c868b67d7942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cd04992380487d"/>
  </p:sldMasterIdLst>
  <p:sldIdLst>
    <p:sldId xmlns:r="http://schemas.openxmlformats.org/officeDocument/2006/relationships" id="256" r:id="Rca64457660e54049"/>
    <p:sldId xmlns:r="http://schemas.openxmlformats.org/officeDocument/2006/relationships" id="257" r:id="Rbd0e8826cf184bbe"/>
    <p:sldId xmlns:r="http://schemas.openxmlformats.org/officeDocument/2006/relationships" id="258" r:id="Rfe4c6d68a9b040c9"/>
    <p:sldId xmlns:r="http://schemas.openxmlformats.org/officeDocument/2006/relationships" id="259" r:id="R14306c9de1d8471f"/>
    <p:sldId xmlns:r="http://schemas.openxmlformats.org/officeDocument/2006/relationships" id="260" r:id="Rb01091e6d2564e31"/>
    <p:sldId xmlns:r="http://schemas.openxmlformats.org/officeDocument/2006/relationships" id="261" r:id="R627dec2ca4e146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cd04992380487d" /><Relationship Type="http://schemas.openxmlformats.org/officeDocument/2006/relationships/slide" Target="/ppt/slides/slide1.xml" Id="Rca64457660e54049" /><Relationship Type="http://schemas.openxmlformats.org/officeDocument/2006/relationships/slide" Target="/ppt/slides/slide2.xml" Id="Rbd0e8826cf184bbe" /><Relationship Type="http://schemas.openxmlformats.org/officeDocument/2006/relationships/slide" Target="/ppt/slides/slide3.xml" Id="Rfe4c6d68a9b040c9" /><Relationship Type="http://schemas.openxmlformats.org/officeDocument/2006/relationships/slide" Target="/ppt/slides/slide4.xml" Id="R14306c9de1d8471f" /><Relationship Type="http://schemas.openxmlformats.org/officeDocument/2006/relationships/slide" Target="/ppt/slides/slide5.xml" Id="Rb01091e6d2564e31" /><Relationship Type="http://schemas.openxmlformats.org/officeDocument/2006/relationships/slide" Target="/ppt/slides/slide6.xml" Id="R627dec2ca4e146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4116ed0f4249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55fc380894c79" /><Relationship Type="http://schemas.openxmlformats.org/officeDocument/2006/relationships/theme" Target="/ppt/slideMasters/theme/theme1.xml" Id="R704520c139d84b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855fc380894c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ce15065a44e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0ee71382f47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2e1234c294c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f1dbdc4ab47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42b746f4749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7b010959842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ANDERSEN STILLASUTLEIE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ANDERSEN STILLASUTLEIE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ANDERSEN STILLASUTLEIE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ANDERSEN STILLASUTLEIE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ANDERSEN STILLASUTLEIE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ANDERSEN STILLASUTLEIE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Rønningvegen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3925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55 41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980 985 989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ANDERSEN STILLASUTLEIE AS</a:t>
            </a:r>
          </a:p>
        </p:txBody>
      </p:sp>
    </p:spTree>
  </p:cSld>
  <p:clrMapOvr>
    <a:masterClrMapping xmlns:a="http://schemas.openxmlformats.org/drawingml/2006/main"/>
  </p:clrMapOvr>
</p:sld>
</file>