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40ac6d8c2a4a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e83f674f6e4af0"/>
  </p:sldMasterIdLst>
  <p:sldIdLst>
    <p:sldId xmlns:r="http://schemas.openxmlformats.org/officeDocument/2006/relationships" id="256" r:id="R44d51aa0989e4a9a"/>
    <p:sldId xmlns:r="http://schemas.openxmlformats.org/officeDocument/2006/relationships" id="257" r:id="Re7969aeaed924e26"/>
    <p:sldId xmlns:r="http://schemas.openxmlformats.org/officeDocument/2006/relationships" id="258" r:id="R1e66f176e6044339"/>
    <p:sldId xmlns:r="http://schemas.openxmlformats.org/officeDocument/2006/relationships" id="259" r:id="Rd1ea2b95ac5d488c"/>
    <p:sldId xmlns:r="http://schemas.openxmlformats.org/officeDocument/2006/relationships" id="260" r:id="R8c3161b0e98346c5"/>
    <p:sldId xmlns:r="http://schemas.openxmlformats.org/officeDocument/2006/relationships" id="261" r:id="R45a7ecfed28c4b11"/>
    <p:sldId xmlns:r="http://schemas.openxmlformats.org/officeDocument/2006/relationships" id="262" r:id="R70aaf6215a5146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e83f674f6e4af0" /><Relationship Type="http://schemas.openxmlformats.org/officeDocument/2006/relationships/slide" Target="/ppt/slides/slide1.xml" Id="R44d51aa0989e4a9a" /><Relationship Type="http://schemas.openxmlformats.org/officeDocument/2006/relationships/slide" Target="/ppt/slides/slide2.xml" Id="Re7969aeaed924e26" /><Relationship Type="http://schemas.openxmlformats.org/officeDocument/2006/relationships/slide" Target="/ppt/slides/slide3.xml" Id="R1e66f176e6044339" /><Relationship Type="http://schemas.openxmlformats.org/officeDocument/2006/relationships/slide" Target="/ppt/slides/slide4.xml" Id="Rd1ea2b95ac5d488c" /><Relationship Type="http://schemas.openxmlformats.org/officeDocument/2006/relationships/slide" Target="/ppt/slides/slide5.xml" Id="R8c3161b0e98346c5" /><Relationship Type="http://schemas.openxmlformats.org/officeDocument/2006/relationships/slide" Target="/ppt/slides/slide6.xml" Id="R45a7ecfed28c4b11" /><Relationship Type="http://schemas.openxmlformats.org/officeDocument/2006/relationships/slide" Target="/ppt/slides/slide7.xml" Id="R70aaf6215a5146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0f5e487f7541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de3b055874ff9" /><Relationship Type="http://schemas.openxmlformats.org/officeDocument/2006/relationships/theme" Target="/ppt/slideMasters/theme/theme1.xml" Id="Ra1defa73b79c40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7de3b055874f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a6e567ab847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9bb3be7ea4d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0d991dafc4c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07cdc0c5d46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7241c0af649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1a953734a4e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533b7f1734f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BDT VIKEN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BDT VIKEN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66 501 953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5 742 853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5 060 530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15 005 498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26 182 293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BDT VIKEN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Braarudgate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3181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02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revisjon@bdtviken.no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www.bdtviken.no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980 995 151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