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46f5fdf82b48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de27185bfa43f7"/>
  </p:sldMasterIdLst>
  <p:sldIdLst>
    <p:sldId xmlns:r="http://schemas.openxmlformats.org/officeDocument/2006/relationships" id="256" r:id="Rccc15d5635d4420a"/>
    <p:sldId xmlns:r="http://schemas.openxmlformats.org/officeDocument/2006/relationships" id="257" r:id="R443cb0ab6ed24130"/>
    <p:sldId xmlns:r="http://schemas.openxmlformats.org/officeDocument/2006/relationships" id="258" r:id="R48258debe5544713"/>
    <p:sldId xmlns:r="http://schemas.openxmlformats.org/officeDocument/2006/relationships" id="259" r:id="R7424e1e1d4714633"/>
    <p:sldId xmlns:r="http://schemas.openxmlformats.org/officeDocument/2006/relationships" id="260" r:id="Ra9143d1ea0f74e64"/>
    <p:sldId xmlns:r="http://schemas.openxmlformats.org/officeDocument/2006/relationships" id="261" r:id="R9b0a5ab0b7ce4d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de27185bfa43f7" /><Relationship Type="http://schemas.openxmlformats.org/officeDocument/2006/relationships/slide" Target="/ppt/slides/slide1.xml" Id="Rccc15d5635d4420a" /><Relationship Type="http://schemas.openxmlformats.org/officeDocument/2006/relationships/slide" Target="/ppt/slides/slide2.xml" Id="R443cb0ab6ed24130" /><Relationship Type="http://schemas.openxmlformats.org/officeDocument/2006/relationships/slide" Target="/ppt/slides/slide3.xml" Id="R48258debe5544713" /><Relationship Type="http://schemas.openxmlformats.org/officeDocument/2006/relationships/slide" Target="/ppt/slides/slide4.xml" Id="R7424e1e1d4714633" /><Relationship Type="http://schemas.openxmlformats.org/officeDocument/2006/relationships/slide" Target="/ppt/slides/slide5.xml" Id="Ra9143d1ea0f74e64" /><Relationship Type="http://schemas.openxmlformats.org/officeDocument/2006/relationships/slide" Target="/ppt/slides/slide6.xml" Id="R9b0a5ab0b7ce4d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65e1fcad241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835e1bbee4031" /><Relationship Type="http://schemas.openxmlformats.org/officeDocument/2006/relationships/theme" Target="/ppt/slideMasters/theme/theme1.xml" Id="Rb309e88d9212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835e1bbee40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68b4ef56543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92b51920348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51371064a49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7f25e26654d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190b419294c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6cfb9df0542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PENTHOUSE LA MANGA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PENTHOUSE LA MANGA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PENTHOUSE LA MANGA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PENTHOUSE LA MANGA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PENTHOUSE LA MANGA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PENTHOUSE LA MANGA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TANNREG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PENTHOUSE LA MANGA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981 006 313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PENTHOUSE LA MANGA AS</a:t>
            </a:r>
          </a:p>
        </p:txBody>
      </p:sp>
    </p:spTree>
  </p:cSld>
  <p:clrMapOvr>
    <a:masterClrMapping xmlns:a="http://schemas.openxmlformats.org/drawingml/2006/main"/>
  </p:clrMapOvr>
</p:sld>
</file>