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ccfb3c53bc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2b04dfac814988"/>
  </p:sldMasterIdLst>
  <p:sldIdLst>
    <p:sldId xmlns:r="http://schemas.openxmlformats.org/officeDocument/2006/relationships" id="256" r:id="R37e3bcf6de6b404d"/>
    <p:sldId xmlns:r="http://schemas.openxmlformats.org/officeDocument/2006/relationships" id="257" r:id="R01d7e8c7f8ea437e"/>
    <p:sldId xmlns:r="http://schemas.openxmlformats.org/officeDocument/2006/relationships" id="258" r:id="Rc83e9fc3a4d14e0f"/>
    <p:sldId xmlns:r="http://schemas.openxmlformats.org/officeDocument/2006/relationships" id="259" r:id="Rd92ec578372b4f55"/>
    <p:sldId xmlns:r="http://schemas.openxmlformats.org/officeDocument/2006/relationships" id="260" r:id="R527f7fc317cc4f5b"/>
    <p:sldId xmlns:r="http://schemas.openxmlformats.org/officeDocument/2006/relationships" id="261" r:id="R454a20d6e0bc47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b04dfac814988" /><Relationship Type="http://schemas.openxmlformats.org/officeDocument/2006/relationships/slide" Target="/ppt/slides/slide1.xml" Id="R37e3bcf6de6b404d" /><Relationship Type="http://schemas.openxmlformats.org/officeDocument/2006/relationships/slide" Target="/ppt/slides/slide2.xml" Id="R01d7e8c7f8ea437e" /><Relationship Type="http://schemas.openxmlformats.org/officeDocument/2006/relationships/slide" Target="/ppt/slides/slide3.xml" Id="Rc83e9fc3a4d14e0f" /><Relationship Type="http://schemas.openxmlformats.org/officeDocument/2006/relationships/slide" Target="/ppt/slides/slide4.xml" Id="Rd92ec578372b4f55" /><Relationship Type="http://schemas.openxmlformats.org/officeDocument/2006/relationships/slide" Target="/ppt/slides/slide5.xml" Id="R527f7fc317cc4f5b" /><Relationship Type="http://schemas.openxmlformats.org/officeDocument/2006/relationships/slide" Target="/ppt/slides/slide6.xml" Id="R454a20d6e0bc47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0dd1b03da4e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80bef485944a9" /><Relationship Type="http://schemas.openxmlformats.org/officeDocument/2006/relationships/theme" Target="/ppt/slideMasters/theme/theme1.xml" Id="Re7f8c15e539c46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80bef485944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3a36bf9a6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77438b9fe41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f67eef08b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75654efeb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8962ac42249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e1e00ab36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SUNINVEST AS ble etablert [år] og holder til i Noresund.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ENGEBRETSEN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Økonomi Bistand Regnskap AS, Rundskogen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16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re@suninvest.no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www.suninvest.no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981 019 849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SUNINVEST AS</a:t>
            </a:r>
          </a:p>
        </p:txBody>
      </p:sp>
    </p:spTree>
  </p:cSld>
  <p:clrMapOvr>
    <a:masterClrMapping xmlns:a="http://schemas.openxmlformats.org/drawingml/2006/main"/>
  </p:clrMapOvr>
</p:sld>
</file>