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6d452edba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085eeec9446ca"/>
  </p:sldMasterIdLst>
  <p:sldIdLst>
    <p:sldId xmlns:r="http://schemas.openxmlformats.org/officeDocument/2006/relationships" id="256" r:id="Rf08f32f61b274d7e"/>
    <p:sldId xmlns:r="http://schemas.openxmlformats.org/officeDocument/2006/relationships" id="257" r:id="Rba7f9bfe2fc94417"/>
    <p:sldId xmlns:r="http://schemas.openxmlformats.org/officeDocument/2006/relationships" id="258" r:id="R03ecf860fb924849"/>
    <p:sldId xmlns:r="http://schemas.openxmlformats.org/officeDocument/2006/relationships" id="259" r:id="R20ebc3751ad548da"/>
    <p:sldId xmlns:r="http://schemas.openxmlformats.org/officeDocument/2006/relationships" id="260" r:id="Ra14c811cba3245d2"/>
    <p:sldId xmlns:r="http://schemas.openxmlformats.org/officeDocument/2006/relationships" id="261" r:id="R19fbc93081684554"/>
    <p:sldId xmlns:r="http://schemas.openxmlformats.org/officeDocument/2006/relationships" id="262" r:id="Rb19c18f631bb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085eeec9446ca" /><Relationship Type="http://schemas.openxmlformats.org/officeDocument/2006/relationships/slide" Target="/ppt/slides/slide1.xml" Id="Rf08f32f61b274d7e" /><Relationship Type="http://schemas.openxmlformats.org/officeDocument/2006/relationships/slide" Target="/ppt/slides/slide2.xml" Id="Rba7f9bfe2fc94417" /><Relationship Type="http://schemas.openxmlformats.org/officeDocument/2006/relationships/slide" Target="/ppt/slides/slide3.xml" Id="R03ecf860fb924849" /><Relationship Type="http://schemas.openxmlformats.org/officeDocument/2006/relationships/slide" Target="/ppt/slides/slide4.xml" Id="R20ebc3751ad548da" /><Relationship Type="http://schemas.openxmlformats.org/officeDocument/2006/relationships/slide" Target="/ppt/slides/slide5.xml" Id="Ra14c811cba3245d2" /><Relationship Type="http://schemas.openxmlformats.org/officeDocument/2006/relationships/slide" Target="/ppt/slides/slide6.xml" Id="R19fbc93081684554" /><Relationship Type="http://schemas.openxmlformats.org/officeDocument/2006/relationships/slide" Target="/ppt/slides/slide7.xml" Id="Rb19c18f631bb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8949434c9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7b547c5d24eda" /><Relationship Type="http://schemas.openxmlformats.org/officeDocument/2006/relationships/theme" Target="/ppt/slideMasters/theme/theme1.xml" Id="R6d76238c6ccf4a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97b547c5d24e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0776eee9b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e36629334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b71f13773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1f66c73554b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242a1df60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9103b47d146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6678b124a4f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ESTENSEN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ESTENSEN AS ble etablert [år] og holder til i Skjerstad.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1 206 613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3 697 735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3 898 764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8102 Skjerstad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981 031 962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ESTENSEN AS</a:t>
            </a:r>
          </a:p>
        </p:txBody>
      </p:sp>
    </p:spTree>
  </p:cSld>
  <p:clrMapOvr>
    <a:masterClrMapping xmlns:a="http://schemas.openxmlformats.org/drawingml/2006/main"/>
  </p:clrMapOvr>
</p:sld>
</file>