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b68dc3b9a74a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e2b945b3004be2"/>
  </p:sldMasterIdLst>
  <p:sldIdLst>
    <p:sldId xmlns:r="http://schemas.openxmlformats.org/officeDocument/2006/relationships" id="256" r:id="R09aa84c8e58e4c85"/>
    <p:sldId xmlns:r="http://schemas.openxmlformats.org/officeDocument/2006/relationships" id="257" r:id="R3d3d776ea8c34749"/>
    <p:sldId xmlns:r="http://schemas.openxmlformats.org/officeDocument/2006/relationships" id="258" r:id="Ra15a79e492c245b7"/>
    <p:sldId xmlns:r="http://schemas.openxmlformats.org/officeDocument/2006/relationships" id="259" r:id="R470400aeaef44b95"/>
    <p:sldId xmlns:r="http://schemas.openxmlformats.org/officeDocument/2006/relationships" id="260" r:id="R074e45f7abe148f2"/>
    <p:sldId xmlns:r="http://schemas.openxmlformats.org/officeDocument/2006/relationships" id="261" r:id="R2486c7ed095849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e2b945b3004be2" /><Relationship Type="http://schemas.openxmlformats.org/officeDocument/2006/relationships/slide" Target="/ppt/slides/slide1.xml" Id="R09aa84c8e58e4c85" /><Relationship Type="http://schemas.openxmlformats.org/officeDocument/2006/relationships/slide" Target="/ppt/slides/slide2.xml" Id="R3d3d776ea8c34749" /><Relationship Type="http://schemas.openxmlformats.org/officeDocument/2006/relationships/slide" Target="/ppt/slides/slide3.xml" Id="Ra15a79e492c245b7" /><Relationship Type="http://schemas.openxmlformats.org/officeDocument/2006/relationships/slide" Target="/ppt/slides/slide4.xml" Id="R470400aeaef44b95" /><Relationship Type="http://schemas.openxmlformats.org/officeDocument/2006/relationships/slide" Target="/ppt/slides/slide5.xml" Id="R074e45f7abe148f2" /><Relationship Type="http://schemas.openxmlformats.org/officeDocument/2006/relationships/slide" Target="/ppt/slides/slide6.xml" Id="R2486c7ed095849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512a1cdaa845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1dbe7141d84fa1" /><Relationship Type="http://schemas.openxmlformats.org/officeDocument/2006/relationships/theme" Target="/ppt/slideMasters/theme/theme1.xml" Id="R2203990769a740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1dbe7141d84f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bf424b1bb42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7dda340e2d46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a2ce47ef24d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19b272d6cf48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321b091ab48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e4bb790a440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PEAB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PEAB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PEAB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PEAB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PEAB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PEAB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PEAB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PEAB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981 032 411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PEAB AS</a:t>
            </a:r>
          </a:p>
        </p:txBody>
      </p:sp>
    </p:spTree>
  </p:cSld>
  <p:clrMapOvr>
    <a:masterClrMapping xmlns:a="http://schemas.openxmlformats.org/drawingml/2006/main"/>
  </p:clrMapOvr>
</p:sld>
</file>