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af6af8396f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2a388f88c94388"/>
  </p:sldMasterIdLst>
  <p:sldIdLst>
    <p:sldId xmlns:r="http://schemas.openxmlformats.org/officeDocument/2006/relationships" id="256" r:id="R7f3c46050d0c46f3"/>
    <p:sldId xmlns:r="http://schemas.openxmlformats.org/officeDocument/2006/relationships" id="257" r:id="Ra32b72b823ec47f4"/>
    <p:sldId xmlns:r="http://schemas.openxmlformats.org/officeDocument/2006/relationships" id="258" r:id="R47f3703283f747e8"/>
    <p:sldId xmlns:r="http://schemas.openxmlformats.org/officeDocument/2006/relationships" id="259" r:id="Rf4f8acb3504c4ddb"/>
    <p:sldId xmlns:r="http://schemas.openxmlformats.org/officeDocument/2006/relationships" id="260" r:id="Rdc22508908674826"/>
    <p:sldId xmlns:r="http://schemas.openxmlformats.org/officeDocument/2006/relationships" id="261" r:id="R451494a8662a4ca2"/>
    <p:sldId xmlns:r="http://schemas.openxmlformats.org/officeDocument/2006/relationships" id="262" r:id="R3e3efa2a871a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a388f88c94388" /><Relationship Type="http://schemas.openxmlformats.org/officeDocument/2006/relationships/slide" Target="/ppt/slides/slide1.xml" Id="R7f3c46050d0c46f3" /><Relationship Type="http://schemas.openxmlformats.org/officeDocument/2006/relationships/slide" Target="/ppt/slides/slide2.xml" Id="Ra32b72b823ec47f4" /><Relationship Type="http://schemas.openxmlformats.org/officeDocument/2006/relationships/slide" Target="/ppt/slides/slide3.xml" Id="R47f3703283f747e8" /><Relationship Type="http://schemas.openxmlformats.org/officeDocument/2006/relationships/slide" Target="/ppt/slides/slide4.xml" Id="Rf4f8acb3504c4ddb" /><Relationship Type="http://schemas.openxmlformats.org/officeDocument/2006/relationships/slide" Target="/ppt/slides/slide5.xml" Id="Rdc22508908674826" /><Relationship Type="http://schemas.openxmlformats.org/officeDocument/2006/relationships/slide" Target="/ppt/slides/slide6.xml" Id="R451494a8662a4ca2" /><Relationship Type="http://schemas.openxmlformats.org/officeDocument/2006/relationships/slide" Target="/ppt/slides/slide7.xml" Id="R3e3efa2a871a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f67b70983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5fc9af67f4a31" /><Relationship Type="http://schemas.openxmlformats.org/officeDocument/2006/relationships/theme" Target="/ppt/slideMasters/theme/theme1.xml" Id="R083dac42fd7b43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85fc9af67f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488b095ca4e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ab30b808543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a5294f0be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e46eb792a43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59a9d5adb4b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31ed8f34c4c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184dc393d4b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TELEMARK ØKONOMI OG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TELEMARK ØKONOMI OG REKNESKAP AS ble etablert [år] og holder til i Kviteseid.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7 956 047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857 940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2 558 075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BJØRKEFALL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NØRSTRUD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Garverivegen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3850 Kviteseid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20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post@rekneskapskontoret.no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981 034 007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