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a93de1b36c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e43cd1ea0e46d8"/>
  </p:sldMasterIdLst>
  <p:sldIdLst>
    <p:sldId xmlns:r="http://schemas.openxmlformats.org/officeDocument/2006/relationships" id="256" r:id="Rd9e405e3204c4587"/>
    <p:sldId xmlns:r="http://schemas.openxmlformats.org/officeDocument/2006/relationships" id="257" r:id="R561127beed9a466f"/>
    <p:sldId xmlns:r="http://schemas.openxmlformats.org/officeDocument/2006/relationships" id="258" r:id="Ra5251114b7394fda"/>
    <p:sldId xmlns:r="http://schemas.openxmlformats.org/officeDocument/2006/relationships" id="259" r:id="R45ad060c7f264281"/>
    <p:sldId xmlns:r="http://schemas.openxmlformats.org/officeDocument/2006/relationships" id="260" r:id="R967972bc9a3948fa"/>
    <p:sldId xmlns:r="http://schemas.openxmlformats.org/officeDocument/2006/relationships" id="261" r:id="Rd3f1f69689054e89"/>
    <p:sldId xmlns:r="http://schemas.openxmlformats.org/officeDocument/2006/relationships" id="262" r:id="Racf4a2f23ee0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43cd1ea0e46d8" /><Relationship Type="http://schemas.openxmlformats.org/officeDocument/2006/relationships/slide" Target="/ppt/slides/slide1.xml" Id="Rd9e405e3204c4587" /><Relationship Type="http://schemas.openxmlformats.org/officeDocument/2006/relationships/slide" Target="/ppt/slides/slide2.xml" Id="R561127beed9a466f" /><Relationship Type="http://schemas.openxmlformats.org/officeDocument/2006/relationships/slide" Target="/ppt/slides/slide3.xml" Id="Ra5251114b7394fda" /><Relationship Type="http://schemas.openxmlformats.org/officeDocument/2006/relationships/slide" Target="/ppt/slides/slide4.xml" Id="R45ad060c7f264281" /><Relationship Type="http://schemas.openxmlformats.org/officeDocument/2006/relationships/slide" Target="/ppt/slides/slide5.xml" Id="R967972bc9a3948fa" /><Relationship Type="http://schemas.openxmlformats.org/officeDocument/2006/relationships/slide" Target="/ppt/slides/slide6.xml" Id="Rd3f1f69689054e89" /><Relationship Type="http://schemas.openxmlformats.org/officeDocument/2006/relationships/slide" Target="/ppt/slides/slide7.xml" Id="Racf4a2f23ee0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803c5b9e5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29df2a1c74365" /><Relationship Type="http://schemas.openxmlformats.org/officeDocument/2006/relationships/theme" Target="/ppt/slideMasters/theme/theme1.xml" Id="R547b9b8e203e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229df2a1c7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8a771b3264b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0bd6830e7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d4dfccbbb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bee3012224c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3f389fc4144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ad208ab72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65f618c944a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AUTOPLAN AS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2 542 415 973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95 423 576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65 408 625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323 260 302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1 075 366 888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981 038 223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AUTOPLAN AS</a:t>
            </a:r>
          </a:p>
        </p:txBody>
      </p:sp>
    </p:spTree>
  </p:cSld>
  <p:clrMapOvr>
    <a:masterClrMapping xmlns:a="http://schemas.openxmlformats.org/drawingml/2006/main"/>
  </p:clrMapOvr>
</p:sld>
</file>