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9fb5fe2f5d46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c6004d617e4fef"/>
  </p:sldMasterIdLst>
  <p:sldIdLst>
    <p:sldId xmlns:r="http://schemas.openxmlformats.org/officeDocument/2006/relationships" id="256" r:id="R45b4fe70d2d64e88"/>
    <p:sldId xmlns:r="http://schemas.openxmlformats.org/officeDocument/2006/relationships" id="257" r:id="R71bfa35f098d4cc6"/>
    <p:sldId xmlns:r="http://schemas.openxmlformats.org/officeDocument/2006/relationships" id="258" r:id="R688a31a665204340"/>
    <p:sldId xmlns:r="http://schemas.openxmlformats.org/officeDocument/2006/relationships" id="259" r:id="Ra156a52ad3e949db"/>
    <p:sldId xmlns:r="http://schemas.openxmlformats.org/officeDocument/2006/relationships" id="260" r:id="R4d05397cd62d4d48"/>
    <p:sldId xmlns:r="http://schemas.openxmlformats.org/officeDocument/2006/relationships" id="261" r:id="R0a9968a737e441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6004d617e4fef" /><Relationship Type="http://schemas.openxmlformats.org/officeDocument/2006/relationships/slide" Target="/ppt/slides/slide1.xml" Id="R45b4fe70d2d64e88" /><Relationship Type="http://schemas.openxmlformats.org/officeDocument/2006/relationships/slide" Target="/ppt/slides/slide2.xml" Id="R71bfa35f098d4cc6" /><Relationship Type="http://schemas.openxmlformats.org/officeDocument/2006/relationships/slide" Target="/ppt/slides/slide3.xml" Id="R688a31a665204340" /><Relationship Type="http://schemas.openxmlformats.org/officeDocument/2006/relationships/slide" Target="/ppt/slides/slide4.xml" Id="Ra156a52ad3e949db" /><Relationship Type="http://schemas.openxmlformats.org/officeDocument/2006/relationships/slide" Target="/ppt/slides/slide5.xml" Id="R4d05397cd62d4d48" /><Relationship Type="http://schemas.openxmlformats.org/officeDocument/2006/relationships/slide" Target="/ppt/slides/slide6.xml" Id="R0a9968a737e441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511b6a56e941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5fb4dde3a4117" /><Relationship Type="http://schemas.openxmlformats.org/officeDocument/2006/relationships/theme" Target="/ppt/slideMasters/theme/theme1.xml" Id="R72520fa7267b43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05fb4dde3a41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817f42eaf4d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75da9559944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b422bc40b42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00d911dbd41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97358321e46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6f39d865d49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NOPCO PAPER TECHNOLOGY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NOPCO PAPER TECHNOLOGY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NOPCO PAPER TECHNOLOGY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NOPCO PAPER TECHNOLOGY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NOPCO PAPER TECHNOLOGY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NOPCO PAPER TECHNOLOGY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981 063 708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NOPCO PAPER TECHNOLOGY HOLDING AS</a:t>
            </a:r>
          </a:p>
        </p:txBody>
      </p:sp>
    </p:spTree>
  </p:cSld>
  <p:clrMapOvr>
    <a:masterClrMapping xmlns:a="http://schemas.openxmlformats.org/drawingml/2006/main"/>
  </p:clrMapOvr>
</p:sld>
</file>