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f0e8f3aeaf4a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3ba638a74c4725"/>
  </p:sldMasterIdLst>
  <p:sldIdLst>
    <p:sldId xmlns:r="http://schemas.openxmlformats.org/officeDocument/2006/relationships" id="256" r:id="R70ad377f93d34bda"/>
    <p:sldId xmlns:r="http://schemas.openxmlformats.org/officeDocument/2006/relationships" id="257" r:id="R35bbbc41e05248a5"/>
    <p:sldId xmlns:r="http://schemas.openxmlformats.org/officeDocument/2006/relationships" id="258" r:id="Rf36988a35c724504"/>
    <p:sldId xmlns:r="http://schemas.openxmlformats.org/officeDocument/2006/relationships" id="259" r:id="R3f4458d3d0b14b36"/>
    <p:sldId xmlns:r="http://schemas.openxmlformats.org/officeDocument/2006/relationships" id="260" r:id="R3c1262e60b204a3f"/>
    <p:sldId xmlns:r="http://schemas.openxmlformats.org/officeDocument/2006/relationships" id="261" r:id="Rf5cc85a2c18a4b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3ba638a74c4725" /><Relationship Type="http://schemas.openxmlformats.org/officeDocument/2006/relationships/slide" Target="/ppt/slides/slide1.xml" Id="R70ad377f93d34bda" /><Relationship Type="http://schemas.openxmlformats.org/officeDocument/2006/relationships/slide" Target="/ppt/slides/slide2.xml" Id="R35bbbc41e05248a5" /><Relationship Type="http://schemas.openxmlformats.org/officeDocument/2006/relationships/slide" Target="/ppt/slides/slide3.xml" Id="Rf36988a35c724504" /><Relationship Type="http://schemas.openxmlformats.org/officeDocument/2006/relationships/slide" Target="/ppt/slides/slide4.xml" Id="R3f4458d3d0b14b36" /><Relationship Type="http://schemas.openxmlformats.org/officeDocument/2006/relationships/slide" Target="/ppt/slides/slide5.xml" Id="R3c1262e60b204a3f" /><Relationship Type="http://schemas.openxmlformats.org/officeDocument/2006/relationships/slide" Target="/ppt/slides/slide6.xml" Id="Rf5cc85a2c18a4b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7aab0f4eb94a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4ffa1d48624625" /><Relationship Type="http://schemas.openxmlformats.org/officeDocument/2006/relationships/theme" Target="/ppt/slideMasters/theme/theme1.xml" Id="R3bbf3ae2ab8f45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4ffa1d486246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4dd4c6385044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8ba5759ebe4a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47a9e9c3c141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da8de91e0145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c106e654ba4c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24c66336f44f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NOPCO PAPER TECHNOLOGY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NOPCO PAPER TECHNOLOGY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NOPCO PAPER TECHNOLOGY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NOPCO PAPER TECHNOLOGY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NOPCO PAPER TECHNOLOGY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NOPCO PAPER TECHNOLOGY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NOPCO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NOPCO PAPER TECHNOLOGY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981 063 708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NOPCO PAPER TECHNOLOGY HOLDING AS</a:t>
            </a:r>
          </a:p>
        </p:txBody>
      </p:sp>
    </p:spTree>
  </p:cSld>
  <p:clrMapOvr>
    <a:masterClrMapping xmlns:a="http://schemas.openxmlformats.org/drawingml/2006/main"/>
  </p:clrMapOvr>
</p:sld>
</file>