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de9c8e3b6940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9a713005e74b2c"/>
  </p:sldMasterIdLst>
  <p:sldIdLst>
    <p:sldId xmlns:r="http://schemas.openxmlformats.org/officeDocument/2006/relationships" id="256" r:id="R12c2f62b5bfa4f6f"/>
    <p:sldId xmlns:r="http://schemas.openxmlformats.org/officeDocument/2006/relationships" id="257" r:id="Rb13504846d8345ef"/>
    <p:sldId xmlns:r="http://schemas.openxmlformats.org/officeDocument/2006/relationships" id="258" r:id="R6ec2828e0fa5491c"/>
    <p:sldId xmlns:r="http://schemas.openxmlformats.org/officeDocument/2006/relationships" id="259" r:id="R24a6edb50f4a4d08"/>
    <p:sldId xmlns:r="http://schemas.openxmlformats.org/officeDocument/2006/relationships" id="260" r:id="R602bc28fb0b849de"/>
    <p:sldId xmlns:r="http://schemas.openxmlformats.org/officeDocument/2006/relationships" id="261" r:id="Rabfda9d5f83c4d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9a713005e74b2c" /><Relationship Type="http://schemas.openxmlformats.org/officeDocument/2006/relationships/slide" Target="/ppt/slides/slide1.xml" Id="R12c2f62b5bfa4f6f" /><Relationship Type="http://schemas.openxmlformats.org/officeDocument/2006/relationships/slide" Target="/ppt/slides/slide2.xml" Id="Rb13504846d8345ef" /><Relationship Type="http://schemas.openxmlformats.org/officeDocument/2006/relationships/slide" Target="/ppt/slides/slide3.xml" Id="R6ec2828e0fa5491c" /><Relationship Type="http://schemas.openxmlformats.org/officeDocument/2006/relationships/slide" Target="/ppt/slides/slide4.xml" Id="R24a6edb50f4a4d08" /><Relationship Type="http://schemas.openxmlformats.org/officeDocument/2006/relationships/slide" Target="/ppt/slides/slide5.xml" Id="R602bc28fb0b849de" /><Relationship Type="http://schemas.openxmlformats.org/officeDocument/2006/relationships/slide" Target="/ppt/slides/slide6.xml" Id="Rabfda9d5f83c4d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ca35ef62d74e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2323bc2fc4cd9" /><Relationship Type="http://schemas.openxmlformats.org/officeDocument/2006/relationships/theme" Target="/ppt/slideMasters/theme/theme1.xml" Id="R51df99c9a6444b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92323bc2fc4c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41abbe13f4e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74dba78a946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3d3ae0b6642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30e5d6aac47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38f43895f42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4608d7dcd4d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FORENINGEN FOR TRAFIKK-, TEKNIKK- OG ADMINISTRASJONSPERSONALE ØST(FTTA ØST) AVD 01 AV NJF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FORENINGEN FOR TRAFIKK-, TEKNIKK- OG ADMINISTRASJONSPERSONALE ØST(FTTA ØST) AVD 01 AV NJF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FORENINGEN FOR TRAFIKK-, TEKNIKK- OG ADMINISTRASJONSPERSONALE ØST(FTTA ØST) AVD 01 AV NJF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FORENINGEN FOR TRAFIKK-, TEKNIKK- OG ADMINISTRASJONSPERSONALE ØST(FTTA ØST) AVD 01 AV NJF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FORENINGEN FOR TRAFIKK-, TEKNIKK- OG ADMINISTRASJONSPERSONALE ØST(FTTA ØST) AVD 01 AV NJF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FORENINGEN FOR TRAFIKK-, TEKNIKK- OG ADMINISTRASJONSPERSONALE ØST(FTTA ØST) AVD 01 AV NJF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linn.karen.carlsen@banenor.no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ftta.no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981 073 045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FORENINGEN FOR TRAFIKK-, TEKNIKK- OG ADMINISTRASJONSPERSONALE ØST(FTTA ØST) AVD 01 AV NJF</a:t>
            </a:r>
          </a:p>
        </p:txBody>
      </p:sp>
    </p:spTree>
  </p:cSld>
  <p:clrMapOvr>
    <a:masterClrMapping xmlns:a="http://schemas.openxmlformats.org/drawingml/2006/main"/>
  </p:clrMapOvr>
</p:sld>
</file>