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bb94b77db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9fa27a5274e79"/>
  </p:sldMasterIdLst>
  <p:sldIdLst>
    <p:sldId xmlns:r="http://schemas.openxmlformats.org/officeDocument/2006/relationships" id="256" r:id="R6d0f4b97d80f4e5d"/>
    <p:sldId xmlns:r="http://schemas.openxmlformats.org/officeDocument/2006/relationships" id="257" r:id="R53782c574d534e41"/>
    <p:sldId xmlns:r="http://schemas.openxmlformats.org/officeDocument/2006/relationships" id="258" r:id="Rcdbb0dcb140d4e33"/>
    <p:sldId xmlns:r="http://schemas.openxmlformats.org/officeDocument/2006/relationships" id="259" r:id="R2f87cc4fd556417d"/>
    <p:sldId xmlns:r="http://schemas.openxmlformats.org/officeDocument/2006/relationships" id="260" r:id="R95a7a7ef5b7f4b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9fa27a5274e79" /><Relationship Type="http://schemas.openxmlformats.org/officeDocument/2006/relationships/slide" Target="/ppt/slides/slide1.xml" Id="R6d0f4b97d80f4e5d" /><Relationship Type="http://schemas.openxmlformats.org/officeDocument/2006/relationships/slide" Target="/ppt/slides/slide2.xml" Id="R53782c574d534e41" /><Relationship Type="http://schemas.openxmlformats.org/officeDocument/2006/relationships/slide" Target="/ppt/slides/slide3.xml" Id="Rcdbb0dcb140d4e33" /><Relationship Type="http://schemas.openxmlformats.org/officeDocument/2006/relationships/slide" Target="/ppt/slides/slide4.xml" Id="R2f87cc4fd556417d" /><Relationship Type="http://schemas.openxmlformats.org/officeDocument/2006/relationships/slide" Target="/ppt/slides/slide5.xml" Id="R95a7a7ef5b7f4b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cab5236ee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8ca633e104004" /><Relationship Type="http://schemas.openxmlformats.org/officeDocument/2006/relationships/theme" Target="/ppt/slideMasters/theme/theme1.xml" Id="R3defaf4595a3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8ca633e10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b3a782ff2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638a0d7674a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aaca2cc7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47748420f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57be08ce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FORENINGEN FOR TRAFIKK-, TEKNIKK- OG ADMINISTRASJONSPERSONALE ØST(FTTA ØST) AVD 01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linn.karen.carlsen@banenor.no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981 073 045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