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e19314db4a428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9dd62d6c564418"/>
  </p:sldMasterIdLst>
  <p:sldIdLst>
    <p:sldId xmlns:r="http://schemas.openxmlformats.org/officeDocument/2006/relationships" id="256" r:id="R0525544b4a7a4736"/>
    <p:sldId xmlns:r="http://schemas.openxmlformats.org/officeDocument/2006/relationships" id="257" r:id="R34f1e40c845d487c"/>
    <p:sldId xmlns:r="http://schemas.openxmlformats.org/officeDocument/2006/relationships" id="258" r:id="R93d6f81389bf4b04"/>
    <p:sldId xmlns:r="http://schemas.openxmlformats.org/officeDocument/2006/relationships" id="259" r:id="R155c383d91b04614"/>
    <p:sldId xmlns:r="http://schemas.openxmlformats.org/officeDocument/2006/relationships" id="260" r:id="Rf53e926823c84a0c"/>
    <p:sldId xmlns:r="http://schemas.openxmlformats.org/officeDocument/2006/relationships" id="261" r:id="R5159277dd5194f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9dd62d6c564418" /><Relationship Type="http://schemas.openxmlformats.org/officeDocument/2006/relationships/slide" Target="/ppt/slides/slide1.xml" Id="R0525544b4a7a4736" /><Relationship Type="http://schemas.openxmlformats.org/officeDocument/2006/relationships/slide" Target="/ppt/slides/slide2.xml" Id="R34f1e40c845d487c" /><Relationship Type="http://schemas.openxmlformats.org/officeDocument/2006/relationships/slide" Target="/ppt/slides/slide3.xml" Id="R93d6f81389bf4b04" /><Relationship Type="http://schemas.openxmlformats.org/officeDocument/2006/relationships/slide" Target="/ppt/slides/slide4.xml" Id="R155c383d91b04614" /><Relationship Type="http://schemas.openxmlformats.org/officeDocument/2006/relationships/slide" Target="/ppt/slides/slide5.xml" Id="Rf53e926823c84a0c" /><Relationship Type="http://schemas.openxmlformats.org/officeDocument/2006/relationships/slide" Target="/ppt/slides/slide6.xml" Id="R5159277dd5194f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4ae2c6bd76458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09836cf4ca4dc5" /><Relationship Type="http://schemas.openxmlformats.org/officeDocument/2006/relationships/theme" Target="/ppt/slideMasters/theme/theme1.xml" Id="R509d6a46ad5c43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09836cf4ca4dc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96750a408541c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6d14b5d67546f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f754f1232d46e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d85cbd45604b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da4a1985f247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6a9fa603b74b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FORAN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FORAN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FORAN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FORAN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FORAN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FORAN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981 079 310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FORAN NORGE AS</a:t>
            </a:r>
          </a:p>
        </p:txBody>
      </p:sp>
    </p:spTree>
  </p:cSld>
  <p:clrMapOvr>
    <a:masterClrMapping xmlns:a="http://schemas.openxmlformats.org/drawingml/2006/main"/>
  </p:clrMapOvr>
</p:sld>
</file>