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b0b32a1ed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9b466cc7b46d7"/>
  </p:sldMasterIdLst>
  <p:sldIdLst>
    <p:sldId xmlns:r="http://schemas.openxmlformats.org/officeDocument/2006/relationships" id="256" r:id="R47429b9ee097494b"/>
    <p:sldId xmlns:r="http://schemas.openxmlformats.org/officeDocument/2006/relationships" id="257" r:id="R7c30da88ce6f4ce1"/>
    <p:sldId xmlns:r="http://schemas.openxmlformats.org/officeDocument/2006/relationships" id="258" r:id="R2640a574850e4f4c"/>
    <p:sldId xmlns:r="http://schemas.openxmlformats.org/officeDocument/2006/relationships" id="259" r:id="R7167ec1bf04b4edc"/>
    <p:sldId xmlns:r="http://schemas.openxmlformats.org/officeDocument/2006/relationships" id="260" r:id="Rac4792686313449b"/>
    <p:sldId xmlns:r="http://schemas.openxmlformats.org/officeDocument/2006/relationships" id="261" r:id="Rb01439467f48495b"/>
    <p:sldId xmlns:r="http://schemas.openxmlformats.org/officeDocument/2006/relationships" id="262" r:id="R9520526ac1c9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9b466cc7b46d7" /><Relationship Type="http://schemas.openxmlformats.org/officeDocument/2006/relationships/slide" Target="/ppt/slides/slide1.xml" Id="R47429b9ee097494b" /><Relationship Type="http://schemas.openxmlformats.org/officeDocument/2006/relationships/slide" Target="/ppt/slides/slide2.xml" Id="R7c30da88ce6f4ce1" /><Relationship Type="http://schemas.openxmlformats.org/officeDocument/2006/relationships/slide" Target="/ppt/slides/slide3.xml" Id="R2640a574850e4f4c" /><Relationship Type="http://schemas.openxmlformats.org/officeDocument/2006/relationships/slide" Target="/ppt/slides/slide4.xml" Id="R7167ec1bf04b4edc" /><Relationship Type="http://schemas.openxmlformats.org/officeDocument/2006/relationships/slide" Target="/ppt/slides/slide5.xml" Id="Rac4792686313449b" /><Relationship Type="http://schemas.openxmlformats.org/officeDocument/2006/relationships/slide" Target="/ppt/slides/slide6.xml" Id="Rb01439467f48495b" /><Relationship Type="http://schemas.openxmlformats.org/officeDocument/2006/relationships/slide" Target="/ppt/slides/slide7.xml" Id="R9520526ac1c9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3353d2520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eac092a543cf" /><Relationship Type="http://schemas.openxmlformats.org/officeDocument/2006/relationships/theme" Target="/ppt/slideMasters/theme/theme1.xml" Id="Rfc2b99c9e3c5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deac092a5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3a66de2cb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faf946447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1d7fd95d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80652c86d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fec34f56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32b6a7c2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d07485bc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