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043e91e78942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2e653a771944c7"/>
  </p:sldMasterIdLst>
  <p:sldIdLst>
    <p:sldId xmlns:r="http://schemas.openxmlformats.org/officeDocument/2006/relationships" id="256" r:id="Rf6cd1c842a6a4b0d"/>
    <p:sldId xmlns:r="http://schemas.openxmlformats.org/officeDocument/2006/relationships" id="257" r:id="R131a26d694de4b44"/>
    <p:sldId xmlns:r="http://schemas.openxmlformats.org/officeDocument/2006/relationships" id="258" r:id="R941d83bfa276421c"/>
    <p:sldId xmlns:r="http://schemas.openxmlformats.org/officeDocument/2006/relationships" id="259" r:id="Rd299b13b0fac4db7"/>
    <p:sldId xmlns:r="http://schemas.openxmlformats.org/officeDocument/2006/relationships" id="260" r:id="R07a515745a324b9d"/>
    <p:sldId xmlns:r="http://schemas.openxmlformats.org/officeDocument/2006/relationships" id="261" r:id="Ra668bc02d7a543ee"/>
    <p:sldId xmlns:r="http://schemas.openxmlformats.org/officeDocument/2006/relationships" id="262" r:id="R548082dace074b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2e653a771944c7" /><Relationship Type="http://schemas.openxmlformats.org/officeDocument/2006/relationships/slide" Target="/ppt/slides/slide1.xml" Id="Rf6cd1c842a6a4b0d" /><Relationship Type="http://schemas.openxmlformats.org/officeDocument/2006/relationships/slide" Target="/ppt/slides/slide2.xml" Id="R131a26d694de4b44" /><Relationship Type="http://schemas.openxmlformats.org/officeDocument/2006/relationships/slide" Target="/ppt/slides/slide3.xml" Id="R941d83bfa276421c" /><Relationship Type="http://schemas.openxmlformats.org/officeDocument/2006/relationships/slide" Target="/ppt/slides/slide4.xml" Id="Rd299b13b0fac4db7" /><Relationship Type="http://schemas.openxmlformats.org/officeDocument/2006/relationships/slide" Target="/ppt/slides/slide5.xml" Id="R07a515745a324b9d" /><Relationship Type="http://schemas.openxmlformats.org/officeDocument/2006/relationships/slide" Target="/ppt/slides/slide6.xml" Id="Ra668bc02d7a543ee" /><Relationship Type="http://schemas.openxmlformats.org/officeDocument/2006/relationships/slide" Target="/ppt/slides/slide7.xml" Id="R548082dace074b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0eb8b46f1c4e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e8f635b9742fa" /><Relationship Type="http://schemas.openxmlformats.org/officeDocument/2006/relationships/theme" Target="/ppt/slideMasters/theme/theme1.xml" Id="R97bbd6e4c2ec4c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de8f635b9742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33b58eb524a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3821ad3364d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ce581ccaf4c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f8f537b644d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fbfb97abc40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ce645d0944c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5cfc2791443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HORN BULL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 BULL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HORN BULL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 BULL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 BULL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 BULL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4 280 418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3 563 426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5 018 586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103 812 097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108 207 277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 BULL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RAGNHILD BIRGITTE HORN BULL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 BULL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981 119 657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 BULL AS</a:t>
            </a:r>
          </a:p>
        </p:txBody>
      </p:sp>
    </p:spTree>
  </p:cSld>
  <p:clrMapOvr>
    <a:masterClrMapping xmlns:a="http://schemas.openxmlformats.org/drawingml/2006/main"/>
  </p:clrMapOvr>
</p:sld>
</file>