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9fac73a7a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d4776ddf14f6a"/>
  </p:sldMasterIdLst>
  <p:sldIdLst>
    <p:sldId xmlns:r="http://schemas.openxmlformats.org/officeDocument/2006/relationships" id="256" r:id="R13911b3ac45d4481"/>
    <p:sldId xmlns:r="http://schemas.openxmlformats.org/officeDocument/2006/relationships" id="257" r:id="R1b12b8b6b4d64923"/>
    <p:sldId xmlns:r="http://schemas.openxmlformats.org/officeDocument/2006/relationships" id="258" r:id="Re483d6e7c242432c"/>
    <p:sldId xmlns:r="http://schemas.openxmlformats.org/officeDocument/2006/relationships" id="259" r:id="Rb6cba256ba464287"/>
    <p:sldId xmlns:r="http://schemas.openxmlformats.org/officeDocument/2006/relationships" id="260" r:id="R748eff2da3ac45d7"/>
    <p:sldId xmlns:r="http://schemas.openxmlformats.org/officeDocument/2006/relationships" id="261" r:id="R68335cdb1da249f2"/>
    <p:sldId xmlns:r="http://schemas.openxmlformats.org/officeDocument/2006/relationships" id="262" r:id="Rb28f580954e5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d4776ddf14f6a" /><Relationship Type="http://schemas.openxmlformats.org/officeDocument/2006/relationships/slide" Target="/ppt/slides/slide1.xml" Id="R13911b3ac45d4481" /><Relationship Type="http://schemas.openxmlformats.org/officeDocument/2006/relationships/slide" Target="/ppt/slides/slide2.xml" Id="R1b12b8b6b4d64923" /><Relationship Type="http://schemas.openxmlformats.org/officeDocument/2006/relationships/slide" Target="/ppt/slides/slide3.xml" Id="Re483d6e7c242432c" /><Relationship Type="http://schemas.openxmlformats.org/officeDocument/2006/relationships/slide" Target="/ppt/slides/slide4.xml" Id="Rb6cba256ba464287" /><Relationship Type="http://schemas.openxmlformats.org/officeDocument/2006/relationships/slide" Target="/ppt/slides/slide5.xml" Id="R748eff2da3ac45d7" /><Relationship Type="http://schemas.openxmlformats.org/officeDocument/2006/relationships/slide" Target="/ppt/slides/slide6.xml" Id="R68335cdb1da249f2" /><Relationship Type="http://schemas.openxmlformats.org/officeDocument/2006/relationships/slide" Target="/ppt/slides/slide7.xml" Id="Rb28f580954e5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92a2675fd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d42a6ed34419" /><Relationship Type="http://schemas.openxmlformats.org/officeDocument/2006/relationships/theme" Target="/ppt/slideMasters/theme/theme1.xml" Id="Rf382cf325da0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7d42a6ed3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ddacfe26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e279e5da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391645c8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3dd7cc35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71a478be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4d8588f8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cf3fd2494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36 608 152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15 074 675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KRISTMAR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