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b3b97e8684f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b3f67252e4a0a"/>
  </p:sldMasterIdLst>
  <p:sldIdLst>
    <p:sldId xmlns:r="http://schemas.openxmlformats.org/officeDocument/2006/relationships" id="256" r:id="Rf77368b311c5439f"/>
    <p:sldId xmlns:r="http://schemas.openxmlformats.org/officeDocument/2006/relationships" id="257" r:id="Rcc238745125345e4"/>
    <p:sldId xmlns:r="http://schemas.openxmlformats.org/officeDocument/2006/relationships" id="258" r:id="R93c96e8d57404960"/>
    <p:sldId xmlns:r="http://schemas.openxmlformats.org/officeDocument/2006/relationships" id="259" r:id="Rcb5e6d50bd4f4890"/>
    <p:sldId xmlns:r="http://schemas.openxmlformats.org/officeDocument/2006/relationships" id="260" r:id="R02d2c725010e4fbf"/>
    <p:sldId xmlns:r="http://schemas.openxmlformats.org/officeDocument/2006/relationships" id="261" r:id="Raba6cd1db4874138"/>
    <p:sldId xmlns:r="http://schemas.openxmlformats.org/officeDocument/2006/relationships" id="262" r:id="R0753551f68fb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b3f67252e4a0a" /><Relationship Type="http://schemas.openxmlformats.org/officeDocument/2006/relationships/slide" Target="/ppt/slides/slide1.xml" Id="Rf77368b311c5439f" /><Relationship Type="http://schemas.openxmlformats.org/officeDocument/2006/relationships/slide" Target="/ppt/slides/slide2.xml" Id="Rcc238745125345e4" /><Relationship Type="http://schemas.openxmlformats.org/officeDocument/2006/relationships/slide" Target="/ppt/slides/slide3.xml" Id="R93c96e8d57404960" /><Relationship Type="http://schemas.openxmlformats.org/officeDocument/2006/relationships/slide" Target="/ppt/slides/slide4.xml" Id="Rcb5e6d50bd4f4890" /><Relationship Type="http://schemas.openxmlformats.org/officeDocument/2006/relationships/slide" Target="/ppt/slides/slide5.xml" Id="R02d2c725010e4fbf" /><Relationship Type="http://schemas.openxmlformats.org/officeDocument/2006/relationships/slide" Target="/ppt/slides/slide6.xml" Id="Raba6cd1db4874138" /><Relationship Type="http://schemas.openxmlformats.org/officeDocument/2006/relationships/slide" Target="/ppt/slides/slide7.xml" Id="R0753551f68fb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cee01c057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e5587311f4aa5" /><Relationship Type="http://schemas.openxmlformats.org/officeDocument/2006/relationships/theme" Target="/ppt/slideMasters/theme/theme1.xml" Id="R6803334e8cba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3e5587311f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0f71fc565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28feb623049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594889ae8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0558114d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f7596347b46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5fec96fc4b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4dc1509c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6 725 726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67 785 536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70 165 839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FON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Eianveien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74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981 126 327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 HOLDING AS</a:t>
            </a:r>
          </a:p>
        </p:txBody>
      </p:sp>
    </p:spTree>
  </p:cSld>
  <p:clrMapOvr>
    <a:masterClrMapping xmlns:a="http://schemas.openxmlformats.org/drawingml/2006/main"/>
  </p:clrMapOvr>
</p:sld>
</file>