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2952438d0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7f77408cf442c"/>
  </p:sldMasterIdLst>
  <p:sldIdLst>
    <p:sldId xmlns:r="http://schemas.openxmlformats.org/officeDocument/2006/relationships" id="256" r:id="Ra984dd6f011f44d1"/>
    <p:sldId xmlns:r="http://schemas.openxmlformats.org/officeDocument/2006/relationships" id="257" r:id="Ra08314687367447a"/>
    <p:sldId xmlns:r="http://schemas.openxmlformats.org/officeDocument/2006/relationships" id="258" r:id="R9be05b8b98b84b1c"/>
    <p:sldId xmlns:r="http://schemas.openxmlformats.org/officeDocument/2006/relationships" id="259" r:id="R8da89c320a9046b7"/>
    <p:sldId xmlns:r="http://schemas.openxmlformats.org/officeDocument/2006/relationships" id="260" r:id="R9a8aa1e52a78475a"/>
    <p:sldId xmlns:r="http://schemas.openxmlformats.org/officeDocument/2006/relationships" id="261" r:id="R0b8324064ef6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7f77408cf442c" /><Relationship Type="http://schemas.openxmlformats.org/officeDocument/2006/relationships/slide" Target="/ppt/slides/slide1.xml" Id="Ra984dd6f011f44d1" /><Relationship Type="http://schemas.openxmlformats.org/officeDocument/2006/relationships/slide" Target="/ppt/slides/slide2.xml" Id="Ra08314687367447a" /><Relationship Type="http://schemas.openxmlformats.org/officeDocument/2006/relationships/slide" Target="/ppt/slides/slide3.xml" Id="R9be05b8b98b84b1c" /><Relationship Type="http://schemas.openxmlformats.org/officeDocument/2006/relationships/slide" Target="/ppt/slides/slide4.xml" Id="R8da89c320a9046b7" /><Relationship Type="http://schemas.openxmlformats.org/officeDocument/2006/relationships/slide" Target="/ppt/slides/slide5.xml" Id="R9a8aa1e52a78475a" /><Relationship Type="http://schemas.openxmlformats.org/officeDocument/2006/relationships/slide" Target="/ppt/slides/slide6.xml" Id="R0b8324064ef6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96f4fc846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b95f6d0c9462b" /><Relationship Type="http://schemas.openxmlformats.org/officeDocument/2006/relationships/theme" Target="/ppt/slideMasters/theme/theme1.xml" Id="R66ee7bc339c3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b95f6d0c9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ee2049c6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2525935f6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f7c5d0f3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ab887d0dc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bf848489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4f8f1be7c4b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BERGSETH BJØRN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981 132 513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 CONSULT AS</a:t>
            </a:r>
          </a:p>
        </p:txBody>
      </p:sp>
    </p:spTree>
  </p:cSld>
  <p:clrMapOvr>
    <a:masterClrMapping xmlns:a="http://schemas.openxmlformats.org/drawingml/2006/main"/>
  </p:clrMapOvr>
</p:sld>
</file>