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74ae89a87824a3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8148c4986114ffd"/>
  </p:sldMasterIdLst>
  <p:sldIdLst>
    <p:sldId xmlns:r="http://schemas.openxmlformats.org/officeDocument/2006/relationships" id="256" r:id="Rcd37979f03304232"/>
    <p:sldId xmlns:r="http://schemas.openxmlformats.org/officeDocument/2006/relationships" id="257" r:id="R638e5eb1095a40a5"/>
    <p:sldId xmlns:r="http://schemas.openxmlformats.org/officeDocument/2006/relationships" id="258" r:id="R5f47096686374d64"/>
    <p:sldId xmlns:r="http://schemas.openxmlformats.org/officeDocument/2006/relationships" id="259" r:id="Re9c7e00af8844530"/>
    <p:sldId xmlns:r="http://schemas.openxmlformats.org/officeDocument/2006/relationships" id="260" r:id="R7833e6e213cc415d"/>
    <p:sldId xmlns:r="http://schemas.openxmlformats.org/officeDocument/2006/relationships" id="261" r:id="Rdef928ffa2af480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148c4986114ffd" /><Relationship Type="http://schemas.openxmlformats.org/officeDocument/2006/relationships/slide" Target="/ppt/slides/slide1.xml" Id="Rcd37979f03304232" /><Relationship Type="http://schemas.openxmlformats.org/officeDocument/2006/relationships/slide" Target="/ppt/slides/slide2.xml" Id="R638e5eb1095a40a5" /><Relationship Type="http://schemas.openxmlformats.org/officeDocument/2006/relationships/slide" Target="/ppt/slides/slide3.xml" Id="R5f47096686374d64" /><Relationship Type="http://schemas.openxmlformats.org/officeDocument/2006/relationships/slide" Target="/ppt/slides/slide4.xml" Id="Re9c7e00af8844530" /><Relationship Type="http://schemas.openxmlformats.org/officeDocument/2006/relationships/slide" Target="/ppt/slides/slide5.xml" Id="R7833e6e213cc415d" /><Relationship Type="http://schemas.openxmlformats.org/officeDocument/2006/relationships/slide" Target="/ppt/slides/slide6.xml" Id="Rdef928ffa2af480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8d7a136b9524eb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7c1b9b784d4d7d" /><Relationship Type="http://schemas.openxmlformats.org/officeDocument/2006/relationships/theme" Target="/ppt/slideMasters/theme/theme1.xml" Id="Re247c924f5b044b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7c1b9b784d4d7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c9bafabb0c4eb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ebfb1d6d38400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4be7336055422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6c6f1c6b2e4bb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24c7e1857049d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742e4a02704cf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CATHRINES BLOMSTER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CATHRINES BLOMSTER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CATHRINES BLOMSTER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CATHRINES BLOMSTER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CATHRINES BLOMSTER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CATHRINES BLOMSTER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981 136 829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CATHRINES BLOMSTER AS</a:t>
            </a:r>
          </a:p>
        </p:txBody>
      </p:sp>
    </p:spTree>
  </p:cSld>
  <p:clrMapOvr>
    <a:masterClrMapping xmlns:a="http://schemas.openxmlformats.org/drawingml/2006/main"/>
  </p:clrMapOvr>
</p:sld>
</file>