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c757a978ca4c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005936939f4ffc"/>
  </p:sldMasterIdLst>
  <p:sldIdLst>
    <p:sldId xmlns:r="http://schemas.openxmlformats.org/officeDocument/2006/relationships" id="256" r:id="R2b9da770179a4502"/>
    <p:sldId xmlns:r="http://schemas.openxmlformats.org/officeDocument/2006/relationships" id="257" r:id="R6fa820f53f184c65"/>
    <p:sldId xmlns:r="http://schemas.openxmlformats.org/officeDocument/2006/relationships" id="258" r:id="R0993c5008e1f4c61"/>
    <p:sldId xmlns:r="http://schemas.openxmlformats.org/officeDocument/2006/relationships" id="259" r:id="R1941e8e2d62e4a9c"/>
    <p:sldId xmlns:r="http://schemas.openxmlformats.org/officeDocument/2006/relationships" id="260" r:id="R1ec5020bd2ff4dc6"/>
    <p:sldId xmlns:r="http://schemas.openxmlformats.org/officeDocument/2006/relationships" id="261" r:id="Rdab4a677e66a45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05936939f4ffc" /><Relationship Type="http://schemas.openxmlformats.org/officeDocument/2006/relationships/slide" Target="/ppt/slides/slide1.xml" Id="R2b9da770179a4502" /><Relationship Type="http://schemas.openxmlformats.org/officeDocument/2006/relationships/slide" Target="/ppt/slides/slide2.xml" Id="R6fa820f53f184c65" /><Relationship Type="http://schemas.openxmlformats.org/officeDocument/2006/relationships/slide" Target="/ppt/slides/slide3.xml" Id="R0993c5008e1f4c61" /><Relationship Type="http://schemas.openxmlformats.org/officeDocument/2006/relationships/slide" Target="/ppt/slides/slide4.xml" Id="R1941e8e2d62e4a9c" /><Relationship Type="http://schemas.openxmlformats.org/officeDocument/2006/relationships/slide" Target="/ppt/slides/slide5.xml" Id="R1ec5020bd2ff4dc6" /><Relationship Type="http://schemas.openxmlformats.org/officeDocument/2006/relationships/slide" Target="/ppt/slides/slide6.xml" Id="Rdab4a677e66a45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eadb5f96946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3d273802e434a" /><Relationship Type="http://schemas.openxmlformats.org/officeDocument/2006/relationships/theme" Target="/ppt/slideMasters/theme/theme1.xml" Id="R0e09c8c8c28e4a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d3d273802e43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42278af6c48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1562e13f24c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b2dda7dea41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6488a205144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28e76a2f44d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252be95614d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LOUISE WESTBYS 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LOUISE WESTBYS FOND STI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547 518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268 617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268 617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14 902 353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14 956 353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Kjell-Erik Akersveen, Niels Høeghs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1465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15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kjelerak@online.no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981 162 161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