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e9fbff6eb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8a7f09aa94523"/>
  </p:sldMasterIdLst>
  <p:sldIdLst>
    <p:sldId xmlns:r="http://schemas.openxmlformats.org/officeDocument/2006/relationships" id="256" r:id="R96e12a91de9c4e13"/>
    <p:sldId xmlns:r="http://schemas.openxmlformats.org/officeDocument/2006/relationships" id="257" r:id="R42274e4bf0824e8b"/>
    <p:sldId xmlns:r="http://schemas.openxmlformats.org/officeDocument/2006/relationships" id="258" r:id="R6903ba74ca514b6c"/>
    <p:sldId xmlns:r="http://schemas.openxmlformats.org/officeDocument/2006/relationships" id="259" r:id="R678032791d1b47ed"/>
    <p:sldId xmlns:r="http://schemas.openxmlformats.org/officeDocument/2006/relationships" id="260" r:id="R481a4dddad124bd1"/>
    <p:sldId xmlns:r="http://schemas.openxmlformats.org/officeDocument/2006/relationships" id="261" r:id="R7ee89b59cfee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8a7f09aa94523" /><Relationship Type="http://schemas.openxmlformats.org/officeDocument/2006/relationships/slide" Target="/ppt/slides/slide1.xml" Id="R96e12a91de9c4e13" /><Relationship Type="http://schemas.openxmlformats.org/officeDocument/2006/relationships/slide" Target="/ppt/slides/slide2.xml" Id="R42274e4bf0824e8b" /><Relationship Type="http://schemas.openxmlformats.org/officeDocument/2006/relationships/slide" Target="/ppt/slides/slide3.xml" Id="R6903ba74ca514b6c" /><Relationship Type="http://schemas.openxmlformats.org/officeDocument/2006/relationships/slide" Target="/ppt/slides/slide4.xml" Id="R678032791d1b47ed" /><Relationship Type="http://schemas.openxmlformats.org/officeDocument/2006/relationships/slide" Target="/ppt/slides/slide5.xml" Id="R481a4dddad124bd1" /><Relationship Type="http://schemas.openxmlformats.org/officeDocument/2006/relationships/slide" Target="/ppt/slides/slide6.xml" Id="R7ee89b59cfee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e16bbfd26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f2bbcd10d4dac" /><Relationship Type="http://schemas.openxmlformats.org/officeDocument/2006/relationships/theme" Target="/ppt/slideMasters/theme/theme1.xml" Id="R9d2134fcef1a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f2bbcd10d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eb1d951e4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ddd99780042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9dcfcefac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77bb12d8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43a19b661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8b1da3d8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07 72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981 167 023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BETONGSAGING AS</a:t>
            </a:r>
          </a:p>
        </p:txBody>
      </p:sp>
    </p:spTree>
  </p:cSld>
  <p:clrMapOvr>
    <a:masterClrMapping xmlns:a="http://schemas.openxmlformats.org/drawingml/2006/main"/>
  </p:clrMapOvr>
</p:sld>
</file>