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c24b2d924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c26ced67f42a5"/>
  </p:sldMasterIdLst>
  <p:sldIdLst>
    <p:sldId xmlns:r="http://schemas.openxmlformats.org/officeDocument/2006/relationships" id="256" r:id="R1959fbc6bb704c02"/>
    <p:sldId xmlns:r="http://schemas.openxmlformats.org/officeDocument/2006/relationships" id="257" r:id="R9e6ba6c97df74880"/>
    <p:sldId xmlns:r="http://schemas.openxmlformats.org/officeDocument/2006/relationships" id="258" r:id="R534a6cb0ba674583"/>
    <p:sldId xmlns:r="http://schemas.openxmlformats.org/officeDocument/2006/relationships" id="259" r:id="Rb7b4a7cc75f1489b"/>
    <p:sldId xmlns:r="http://schemas.openxmlformats.org/officeDocument/2006/relationships" id="260" r:id="R55beae3e17fc4111"/>
    <p:sldId xmlns:r="http://schemas.openxmlformats.org/officeDocument/2006/relationships" id="261" r:id="R23f84e71ee5b45d1"/>
    <p:sldId xmlns:r="http://schemas.openxmlformats.org/officeDocument/2006/relationships" id="262" r:id="R5c21b39e934b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c26ced67f42a5" /><Relationship Type="http://schemas.openxmlformats.org/officeDocument/2006/relationships/slide" Target="/ppt/slides/slide1.xml" Id="R1959fbc6bb704c02" /><Relationship Type="http://schemas.openxmlformats.org/officeDocument/2006/relationships/slide" Target="/ppt/slides/slide2.xml" Id="R9e6ba6c97df74880" /><Relationship Type="http://schemas.openxmlformats.org/officeDocument/2006/relationships/slide" Target="/ppt/slides/slide3.xml" Id="R534a6cb0ba674583" /><Relationship Type="http://schemas.openxmlformats.org/officeDocument/2006/relationships/slide" Target="/ppt/slides/slide4.xml" Id="Rb7b4a7cc75f1489b" /><Relationship Type="http://schemas.openxmlformats.org/officeDocument/2006/relationships/slide" Target="/ppt/slides/slide5.xml" Id="R55beae3e17fc4111" /><Relationship Type="http://schemas.openxmlformats.org/officeDocument/2006/relationships/slide" Target="/ppt/slides/slide6.xml" Id="R23f84e71ee5b45d1" /><Relationship Type="http://schemas.openxmlformats.org/officeDocument/2006/relationships/slide" Target="/ppt/slides/slide7.xml" Id="R5c21b39e934b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0ef621c96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ca3b9f964977" /><Relationship Type="http://schemas.openxmlformats.org/officeDocument/2006/relationships/theme" Target="/ppt/slideMasters/theme/theme1.xml" Id="R1daca1c7f86f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dca3b9f96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a9293a62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f4757bf37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006e0e03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b3aa6e0a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67b6ab130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b4499821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7b79ec1d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ASKIM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ASKIM BETONGSAGING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12 645 951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−2 065 809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07 72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BETONGSAGING AS</a:t>
            </a:r>
          </a:p>
        </p:txBody>
      </p:sp>
    </p:spTree>
  </p:cSld>
  <p:clrMapOvr>
    <a:masterClrMapping xmlns:a="http://schemas.openxmlformats.org/drawingml/2006/main"/>
  </p:clrMapOvr>
</p:sld>
</file>