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0d5dab729ea453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8408b31d29f476b"/>
  </p:sldMasterIdLst>
  <p:sldIdLst>
    <p:sldId xmlns:r="http://schemas.openxmlformats.org/officeDocument/2006/relationships" id="256" r:id="R7d0f893429c84fe4"/>
    <p:sldId xmlns:r="http://schemas.openxmlformats.org/officeDocument/2006/relationships" id="257" r:id="Rdbd6952df7d84531"/>
    <p:sldId xmlns:r="http://schemas.openxmlformats.org/officeDocument/2006/relationships" id="258" r:id="Re715379f57ca49f3"/>
    <p:sldId xmlns:r="http://schemas.openxmlformats.org/officeDocument/2006/relationships" id="259" r:id="Re98efdb3bb644c15"/>
    <p:sldId xmlns:r="http://schemas.openxmlformats.org/officeDocument/2006/relationships" id="260" r:id="R7e6a8ce94fc94839"/>
    <p:sldId xmlns:r="http://schemas.openxmlformats.org/officeDocument/2006/relationships" id="261" r:id="Rb6b2a93cb41a41d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8408b31d29f476b" /><Relationship Type="http://schemas.openxmlformats.org/officeDocument/2006/relationships/slide" Target="/ppt/slides/slide1.xml" Id="R7d0f893429c84fe4" /><Relationship Type="http://schemas.openxmlformats.org/officeDocument/2006/relationships/slide" Target="/ppt/slides/slide2.xml" Id="Rdbd6952df7d84531" /><Relationship Type="http://schemas.openxmlformats.org/officeDocument/2006/relationships/slide" Target="/ppt/slides/slide3.xml" Id="Re715379f57ca49f3" /><Relationship Type="http://schemas.openxmlformats.org/officeDocument/2006/relationships/slide" Target="/ppt/slides/slide4.xml" Id="Re98efdb3bb644c15" /><Relationship Type="http://schemas.openxmlformats.org/officeDocument/2006/relationships/slide" Target="/ppt/slides/slide5.xml" Id="R7e6a8ce94fc94839" /><Relationship Type="http://schemas.openxmlformats.org/officeDocument/2006/relationships/slide" Target="/ppt/slides/slide6.xml" Id="Rb6b2a93cb41a41d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36f1c5e454e44a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7dfa0e67f6459f" /><Relationship Type="http://schemas.openxmlformats.org/officeDocument/2006/relationships/theme" Target="/ppt/slideMasters/theme/theme1.xml" Id="R7af0410d33fa4fb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67dfa0e67f6459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42a716e7c045a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c86c433839420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cfb1559ee3426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7d0d616e694d9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f1a84f64294bf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9d591528ad440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CONTAINERSERVICE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CONTAINERSERVICE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CONTAINERSERVICE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CONTAINERSERVICE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CONTAINERSERVICE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CONTAINERSERVICE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VASKERIET BERGEN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CONTAINERSERVICE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981 174 151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CONTAINERSERVICE AS</a:t>
            </a:r>
          </a:p>
        </p:txBody>
      </p:sp>
    </p:spTree>
  </p:cSld>
  <p:clrMapOvr>
    <a:masterClrMapping xmlns:a="http://schemas.openxmlformats.org/drawingml/2006/main"/>
  </p:clrMapOvr>
</p:sld>
</file>