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8debfb41a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93d10b82a4ceb"/>
  </p:sldMasterIdLst>
  <p:sldIdLst>
    <p:sldId xmlns:r="http://schemas.openxmlformats.org/officeDocument/2006/relationships" id="256" r:id="Rf6b3e29b73a74632"/>
    <p:sldId xmlns:r="http://schemas.openxmlformats.org/officeDocument/2006/relationships" id="257" r:id="R74668f317ad84abe"/>
    <p:sldId xmlns:r="http://schemas.openxmlformats.org/officeDocument/2006/relationships" id="258" r:id="Rc1ba84b18bd34070"/>
    <p:sldId xmlns:r="http://schemas.openxmlformats.org/officeDocument/2006/relationships" id="259" r:id="Ra1082ce0c94c4bbc"/>
    <p:sldId xmlns:r="http://schemas.openxmlformats.org/officeDocument/2006/relationships" id="260" r:id="R2ea36599ec814f54"/>
    <p:sldId xmlns:r="http://schemas.openxmlformats.org/officeDocument/2006/relationships" id="261" r:id="R69a7bca259794d69"/>
    <p:sldId xmlns:r="http://schemas.openxmlformats.org/officeDocument/2006/relationships" id="262" r:id="Rf59515e3087a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93d10b82a4ceb" /><Relationship Type="http://schemas.openxmlformats.org/officeDocument/2006/relationships/slide" Target="/ppt/slides/slide1.xml" Id="Rf6b3e29b73a74632" /><Relationship Type="http://schemas.openxmlformats.org/officeDocument/2006/relationships/slide" Target="/ppt/slides/slide2.xml" Id="R74668f317ad84abe" /><Relationship Type="http://schemas.openxmlformats.org/officeDocument/2006/relationships/slide" Target="/ppt/slides/slide3.xml" Id="Rc1ba84b18bd34070" /><Relationship Type="http://schemas.openxmlformats.org/officeDocument/2006/relationships/slide" Target="/ppt/slides/slide4.xml" Id="Ra1082ce0c94c4bbc" /><Relationship Type="http://schemas.openxmlformats.org/officeDocument/2006/relationships/slide" Target="/ppt/slides/slide5.xml" Id="R2ea36599ec814f54" /><Relationship Type="http://schemas.openxmlformats.org/officeDocument/2006/relationships/slide" Target="/ppt/slides/slide6.xml" Id="R69a7bca259794d69" /><Relationship Type="http://schemas.openxmlformats.org/officeDocument/2006/relationships/slide" Target="/ppt/slides/slide7.xml" Id="Rf59515e3087a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e95e8b8e8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03a771bd34db2" /><Relationship Type="http://schemas.openxmlformats.org/officeDocument/2006/relationships/theme" Target="/ppt/slideMasters/theme/theme1.xml" Id="Reb3db013c1ed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d03a771bd3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c4f090e78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3d7ba0c1a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06c95233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9b94161dc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9750179b1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ef1f8d7b0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a2dbcbc04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POLYPURE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POLYPURE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17 809 518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−2 090 533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−2 098 321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16 854 539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20 260 527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ERIK AGNER  –  59,3 %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FELIX AGNER (PERSON)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ANANDA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ROSEN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HENRIK JOHANSEN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CEDERGRENS I KLINTEHAMN AB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Linges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95 83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981 179 978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POLYPURE AS</a:t>
            </a:r>
          </a:p>
        </p:txBody>
      </p:sp>
    </p:spTree>
  </p:cSld>
  <p:clrMapOvr>
    <a:masterClrMapping xmlns:a="http://schemas.openxmlformats.org/drawingml/2006/main"/>
  </p:clrMapOvr>
</p:sld>
</file>