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4b69dffa04a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019ee969164f91"/>
  </p:sldMasterIdLst>
  <p:sldIdLst>
    <p:sldId xmlns:r="http://schemas.openxmlformats.org/officeDocument/2006/relationships" id="256" r:id="R2f68e56b69864800"/>
    <p:sldId xmlns:r="http://schemas.openxmlformats.org/officeDocument/2006/relationships" id="257" r:id="R9d5aaf8348bd470a"/>
    <p:sldId xmlns:r="http://schemas.openxmlformats.org/officeDocument/2006/relationships" id="258" r:id="R11097d897f0942f9"/>
    <p:sldId xmlns:r="http://schemas.openxmlformats.org/officeDocument/2006/relationships" id="259" r:id="Re5f2ebc809b44cc8"/>
    <p:sldId xmlns:r="http://schemas.openxmlformats.org/officeDocument/2006/relationships" id="260" r:id="R4534ee7e2148425a"/>
    <p:sldId xmlns:r="http://schemas.openxmlformats.org/officeDocument/2006/relationships" id="261" r:id="R280f063ac91f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19ee969164f91" /><Relationship Type="http://schemas.openxmlformats.org/officeDocument/2006/relationships/slide" Target="/ppt/slides/slide1.xml" Id="R2f68e56b69864800" /><Relationship Type="http://schemas.openxmlformats.org/officeDocument/2006/relationships/slide" Target="/ppt/slides/slide2.xml" Id="R9d5aaf8348bd470a" /><Relationship Type="http://schemas.openxmlformats.org/officeDocument/2006/relationships/slide" Target="/ppt/slides/slide3.xml" Id="R11097d897f0942f9" /><Relationship Type="http://schemas.openxmlformats.org/officeDocument/2006/relationships/slide" Target="/ppt/slides/slide4.xml" Id="Re5f2ebc809b44cc8" /><Relationship Type="http://schemas.openxmlformats.org/officeDocument/2006/relationships/slide" Target="/ppt/slides/slide5.xml" Id="R4534ee7e2148425a" /><Relationship Type="http://schemas.openxmlformats.org/officeDocument/2006/relationships/slide" Target="/ppt/slides/slide6.xml" Id="R280f063ac91f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acd9dda6d47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e315527b54904" /><Relationship Type="http://schemas.openxmlformats.org/officeDocument/2006/relationships/theme" Target="/ppt/slideMasters/theme/theme1.xml" Id="Rf85864014697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1e315527b549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72fa6e26c42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ded8bd1e6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dca3907d7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745268ef64b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afc53f2c4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557b74477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RUTH S OG EINAR H NIELSENS IDEELLE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 S OG EINAR H NIELSENS IDEELLE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S OG EINAR H NIELSENS IDEELLE STIFTELSE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 S OG EINAR H NIELSENS IDEELLE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 S OG EINAR H NIELSENS IDEELLE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 S OG EINAR H NIELSENS IDEELLE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46 001 180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46 014 999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 S OG EINAR H NIELSENS IDEELLE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Ebbe Nielsen, Nordøyveien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95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svein.e.nielsen@byggtech.no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981 213 432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RUTH S OG EINAR H NIELSENS IDEELLE STIFTELSE</a:t>
            </a:r>
          </a:p>
        </p:txBody>
      </p:sp>
    </p:spTree>
  </p:cSld>
  <p:clrMapOvr>
    <a:masterClrMapping xmlns:a="http://schemas.openxmlformats.org/drawingml/2006/main"/>
  </p:clrMapOvr>
</p:sld>
</file>