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45388ecdcf47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016ad16e04f07"/>
  </p:sldMasterIdLst>
  <p:sldIdLst>
    <p:sldId xmlns:r="http://schemas.openxmlformats.org/officeDocument/2006/relationships" id="256" r:id="Ra7d50be5d15c4256"/>
    <p:sldId xmlns:r="http://schemas.openxmlformats.org/officeDocument/2006/relationships" id="257" r:id="R99807f2bf5b249b2"/>
    <p:sldId xmlns:r="http://schemas.openxmlformats.org/officeDocument/2006/relationships" id="258" r:id="R1c2c66ff6e2d4880"/>
    <p:sldId xmlns:r="http://schemas.openxmlformats.org/officeDocument/2006/relationships" id="259" r:id="R71cdc0d1fa134ed5"/>
    <p:sldId xmlns:r="http://schemas.openxmlformats.org/officeDocument/2006/relationships" id="260" r:id="Rf46c1c3b0cb640c8"/>
    <p:sldId xmlns:r="http://schemas.openxmlformats.org/officeDocument/2006/relationships" id="261" r:id="R8cdbc707403f4445"/>
    <p:sldId xmlns:r="http://schemas.openxmlformats.org/officeDocument/2006/relationships" id="262" r:id="Rcdb7abd200e9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016ad16e04f07" /><Relationship Type="http://schemas.openxmlformats.org/officeDocument/2006/relationships/slide" Target="/ppt/slides/slide1.xml" Id="Ra7d50be5d15c4256" /><Relationship Type="http://schemas.openxmlformats.org/officeDocument/2006/relationships/slide" Target="/ppt/slides/slide2.xml" Id="R99807f2bf5b249b2" /><Relationship Type="http://schemas.openxmlformats.org/officeDocument/2006/relationships/slide" Target="/ppt/slides/slide3.xml" Id="R1c2c66ff6e2d4880" /><Relationship Type="http://schemas.openxmlformats.org/officeDocument/2006/relationships/slide" Target="/ppt/slides/slide4.xml" Id="R71cdc0d1fa134ed5" /><Relationship Type="http://schemas.openxmlformats.org/officeDocument/2006/relationships/slide" Target="/ppt/slides/slide5.xml" Id="Rf46c1c3b0cb640c8" /><Relationship Type="http://schemas.openxmlformats.org/officeDocument/2006/relationships/slide" Target="/ppt/slides/slide6.xml" Id="R8cdbc707403f4445" /><Relationship Type="http://schemas.openxmlformats.org/officeDocument/2006/relationships/slide" Target="/ppt/slides/slide7.xml" Id="Rcdb7abd200e9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7d092e068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a9c6f99d3431c" /><Relationship Type="http://schemas.openxmlformats.org/officeDocument/2006/relationships/theme" Target="/ppt/slideMasters/theme/theme1.xml" Id="R3ce1df8afab8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a9c6f99d3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74487a9844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76307a0f8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c34441e13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3fdb32c2a42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c62f49ed4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df65efced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f573078ad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HESS TRANSPORT AS ble etablert [år] og holder til i Jerpstad.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17 785 859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4 352 593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SVORKDAL HESS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HESS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 BRITT SVORKDAL HESS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7335 Jerpstad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981 237 110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TRANSPORT AS</a:t>
            </a:r>
          </a:p>
        </p:txBody>
      </p:sp>
    </p:spTree>
  </p:cSld>
  <p:clrMapOvr>
    <a:masterClrMapping xmlns:a="http://schemas.openxmlformats.org/drawingml/2006/main"/>
  </p:clrMapOvr>
</p:sld>
</file>