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ae1917eb3144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e84e6169bb4289"/>
  </p:sldMasterIdLst>
  <p:sldIdLst>
    <p:sldId xmlns:r="http://schemas.openxmlformats.org/officeDocument/2006/relationships" id="256" r:id="Re49a34a5734345d4"/>
    <p:sldId xmlns:r="http://schemas.openxmlformats.org/officeDocument/2006/relationships" id="257" r:id="R0bda2c91e2d04a75"/>
    <p:sldId xmlns:r="http://schemas.openxmlformats.org/officeDocument/2006/relationships" id="258" r:id="R81dff8f8dba74105"/>
    <p:sldId xmlns:r="http://schemas.openxmlformats.org/officeDocument/2006/relationships" id="259" r:id="R4463915e1de947fa"/>
    <p:sldId xmlns:r="http://schemas.openxmlformats.org/officeDocument/2006/relationships" id="260" r:id="R6bc538829d684341"/>
    <p:sldId xmlns:r="http://schemas.openxmlformats.org/officeDocument/2006/relationships" id="261" r:id="R243563d20ad349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84e6169bb4289" /><Relationship Type="http://schemas.openxmlformats.org/officeDocument/2006/relationships/slide" Target="/ppt/slides/slide1.xml" Id="Re49a34a5734345d4" /><Relationship Type="http://schemas.openxmlformats.org/officeDocument/2006/relationships/slide" Target="/ppt/slides/slide2.xml" Id="R0bda2c91e2d04a75" /><Relationship Type="http://schemas.openxmlformats.org/officeDocument/2006/relationships/slide" Target="/ppt/slides/slide3.xml" Id="R81dff8f8dba74105" /><Relationship Type="http://schemas.openxmlformats.org/officeDocument/2006/relationships/slide" Target="/ppt/slides/slide4.xml" Id="R4463915e1de947fa" /><Relationship Type="http://schemas.openxmlformats.org/officeDocument/2006/relationships/slide" Target="/ppt/slides/slide5.xml" Id="R6bc538829d684341" /><Relationship Type="http://schemas.openxmlformats.org/officeDocument/2006/relationships/slide" Target="/ppt/slides/slide6.xml" Id="R243563d20ad349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09609b59948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a67f0bb184f15" /><Relationship Type="http://schemas.openxmlformats.org/officeDocument/2006/relationships/theme" Target="/ppt/slideMasters/theme/theme1.xml" Id="Rcd97c434bf0242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3a67f0bb184f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3e7abe82e46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17a35aae14a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bbfc7c0af46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6881dcacf49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f6f8eb05a46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31987a54c4c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STORO BLIKKENSLAGERVERKSTED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Kakkelovnskroken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15 46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post@blikkenslager.no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www.blikkenslager.no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981 237 293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