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52b960156642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b34079bf7847b8"/>
  </p:sldMasterIdLst>
  <p:sldIdLst>
    <p:sldId xmlns:r="http://schemas.openxmlformats.org/officeDocument/2006/relationships" id="256" r:id="R8706976d9e2c42a5"/>
    <p:sldId xmlns:r="http://schemas.openxmlformats.org/officeDocument/2006/relationships" id="257" r:id="R0b237e672a7a4418"/>
    <p:sldId xmlns:r="http://schemas.openxmlformats.org/officeDocument/2006/relationships" id="258" r:id="R92ec7639e6474323"/>
    <p:sldId xmlns:r="http://schemas.openxmlformats.org/officeDocument/2006/relationships" id="259" r:id="R1989de16ad924a3d"/>
    <p:sldId xmlns:r="http://schemas.openxmlformats.org/officeDocument/2006/relationships" id="260" r:id="R36494fc079874c6c"/>
    <p:sldId xmlns:r="http://schemas.openxmlformats.org/officeDocument/2006/relationships" id="261" r:id="R0111cf2088aa4b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34079bf7847b8" /><Relationship Type="http://schemas.openxmlformats.org/officeDocument/2006/relationships/slide" Target="/ppt/slides/slide1.xml" Id="R8706976d9e2c42a5" /><Relationship Type="http://schemas.openxmlformats.org/officeDocument/2006/relationships/slide" Target="/ppt/slides/slide2.xml" Id="R0b237e672a7a4418" /><Relationship Type="http://schemas.openxmlformats.org/officeDocument/2006/relationships/slide" Target="/ppt/slides/slide3.xml" Id="R92ec7639e6474323" /><Relationship Type="http://schemas.openxmlformats.org/officeDocument/2006/relationships/slide" Target="/ppt/slides/slide4.xml" Id="R1989de16ad924a3d" /><Relationship Type="http://schemas.openxmlformats.org/officeDocument/2006/relationships/slide" Target="/ppt/slides/slide5.xml" Id="R36494fc079874c6c" /><Relationship Type="http://schemas.openxmlformats.org/officeDocument/2006/relationships/slide" Target="/ppt/slides/slide6.xml" Id="R0111cf2088aa4b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19b8ce16a643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8966032ed4035" /><Relationship Type="http://schemas.openxmlformats.org/officeDocument/2006/relationships/theme" Target="/ppt/slideMasters/theme/theme1.xml" Id="Rce5eeb9fc58149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98966032ed40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8d5bceded4d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130c2c1ff41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c7b5c683443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451a7908843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b548bafff4f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b79c9da844c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81 44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post@odal-okonomi.no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www.odal-okonomi.no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981 241 150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