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e8a0d47aff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30f4091b14278"/>
  </p:sldMasterIdLst>
  <p:sldIdLst>
    <p:sldId xmlns:r="http://schemas.openxmlformats.org/officeDocument/2006/relationships" id="256" r:id="R7e99372ec6e141fa"/>
    <p:sldId xmlns:r="http://schemas.openxmlformats.org/officeDocument/2006/relationships" id="257" r:id="Rab62c2eee27943f2"/>
    <p:sldId xmlns:r="http://schemas.openxmlformats.org/officeDocument/2006/relationships" id="258" r:id="Ra059bb1d740f4cf1"/>
    <p:sldId xmlns:r="http://schemas.openxmlformats.org/officeDocument/2006/relationships" id="259" r:id="R0bbbad3c9430449b"/>
    <p:sldId xmlns:r="http://schemas.openxmlformats.org/officeDocument/2006/relationships" id="260" r:id="R16d591fd4761407f"/>
    <p:sldId xmlns:r="http://schemas.openxmlformats.org/officeDocument/2006/relationships" id="261" r:id="R66d037a86af84807"/>
    <p:sldId xmlns:r="http://schemas.openxmlformats.org/officeDocument/2006/relationships" id="262" r:id="R846013bdaef6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30f4091b14278" /><Relationship Type="http://schemas.openxmlformats.org/officeDocument/2006/relationships/slide" Target="/ppt/slides/slide1.xml" Id="R7e99372ec6e141fa" /><Relationship Type="http://schemas.openxmlformats.org/officeDocument/2006/relationships/slide" Target="/ppt/slides/slide2.xml" Id="Rab62c2eee27943f2" /><Relationship Type="http://schemas.openxmlformats.org/officeDocument/2006/relationships/slide" Target="/ppt/slides/slide3.xml" Id="Ra059bb1d740f4cf1" /><Relationship Type="http://schemas.openxmlformats.org/officeDocument/2006/relationships/slide" Target="/ppt/slides/slide4.xml" Id="R0bbbad3c9430449b" /><Relationship Type="http://schemas.openxmlformats.org/officeDocument/2006/relationships/slide" Target="/ppt/slides/slide5.xml" Id="R16d591fd4761407f" /><Relationship Type="http://schemas.openxmlformats.org/officeDocument/2006/relationships/slide" Target="/ppt/slides/slide6.xml" Id="R66d037a86af84807" /><Relationship Type="http://schemas.openxmlformats.org/officeDocument/2006/relationships/slide" Target="/ppt/slides/slide7.xml" Id="R846013bdaef6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01e5e9f1c44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fa99442ba41f6" /><Relationship Type="http://schemas.openxmlformats.org/officeDocument/2006/relationships/theme" Target="/ppt/slideMasters/theme/theme1.xml" Id="R16f96edd73b6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fa99442ba41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e5d9943ca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87802a5cb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a9c919f36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8d969935243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6e9efa0f4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39a29ec64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d4960f37443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ØKONOMI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38 827 381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21 708 696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81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981 241 150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