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5c1c1882e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06cf8d7fc4c4e"/>
  </p:sldMasterIdLst>
  <p:sldIdLst>
    <p:sldId xmlns:r="http://schemas.openxmlformats.org/officeDocument/2006/relationships" id="256" r:id="Re60e51c7060c4206"/>
    <p:sldId xmlns:r="http://schemas.openxmlformats.org/officeDocument/2006/relationships" id="257" r:id="Rcf8a56a711884b58"/>
    <p:sldId xmlns:r="http://schemas.openxmlformats.org/officeDocument/2006/relationships" id="258" r:id="Rc82678e421c04c8e"/>
    <p:sldId xmlns:r="http://schemas.openxmlformats.org/officeDocument/2006/relationships" id="259" r:id="R95e52813943f4190"/>
    <p:sldId xmlns:r="http://schemas.openxmlformats.org/officeDocument/2006/relationships" id="260" r:id="Rb58bc870af1f4b98"/>
    <p:sldId xmlns:r="http://schemas.openxmlformats.org/officeDocument/2006/relationships" id="261" r:id="Rc9e74efdabc34302"/>
    <p:sldId xmlns:r="http://schemas.openxmlformats.org/officeDocument/2006/relationships" id="262" r:id="R3497a3cad557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06cf8d7fc4c4e" /><Relationship Type="http://schemas.openxmlformats.org/officeDocument/2006/relationships/slide" Target="/ppt/slides/slide1.xml" Id="Re60e51c7060c4206" /><Relationship Type="http://schemas.openxmlformats.org/officeDocument/2006/relationships/slide" Target="/ppt/slides/slide2.xml" Id="Rcf8a56a711884b58" /><Relationship Type="http://schemas.openxmlformats.org/officeDocument/2006/relationships/slide" Target="/ppt/slides/slide3.xml" Id="Rc82678e421c04c8e" /><Relationship Type="http://schemas.openxmlformats.org/officeDocument/2006/relationships/slide" Target="/ppt/slides/slide4.xml" Id="R95e52813943f4190" /><Relationship Type="http://schemas.openxmlformats.org/officeDocument/2006/relationships/slide" Target="/ppt/slides/slide5.xml" Id="Rb58bc870af1f4b98" /><Relationship Type="http://schemas.openxmlformats.org/officeDocument/2006/relationships/slide" Target="/ppt/slides/slide6.xml" Id="Rc9e74efdabc34302" /><Relationship Type="http://schemas.openxmlformats.org/officeDocument/2006/relationships/slide" Target="/ppt/slides/slide7.xml" Id="R3497a3cad557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8e19f99d6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f60d7a2654ad4" /><Relationship Type="http://schemas.openxmlformats.org/officeDocument/2006/relationships/theme" Target="/ppt/slideMasters/theme/theme1.xml" Id="Rcdb33cf912ae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f60d7a265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f614ac23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cbda8fd4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d3f50a7d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f388e840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45e30e6e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ac542909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bf6b0ebd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