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00775a0d4a4d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b2bbbddf36472a"/>
  </p:sldMasterIdLst>
  <p:sldIdLst>
    <p:sldId xmlns:r="http://schemas.openxmlformats.org/officeDocument/2006/relationships" id="256" r:id="R5fbc3e9dc6884816"/>
    <p:sldId xmlns:r="http://schemas.openxmlformats.org/officeDocument/2006/relationships" id="257" r:id="R0d8d7af677d84dac"/>
    <p:sldId xmlns:r="http://schemas.openxmlformats.org/officeDocument/2006/relationships" id="258" r:id="R1ab932f129cb4381"/>
    <p:sldId xmlns:r="http://schemas.openxmlformats.org/officeDocument/2006/relationships" id="259" r:id="R08ee24a9091a428b"/>
    <p:sldId xmlns:r="http://schemas.openxmlformats.org/officeDocument/2006/relationships" id="260" r:id="Rb0d19c1b54264025"/>
    <p:sldId xmlns:r="http://schemas.openxmlformats.org/officeDocument/2006/relationships" id="261" r:id="R5a64cb40380745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b2bbbddf36472a" /><Relationship Type="http://schemas.openxmlformats.org/officeDocument/2006/relationships/slide" Target="/ppt/slides/slide1.xml" Id="R5fbc3e9dc6884816" /><Relationship Type="http://schemas.openxmlformats.org/officeDocument/2006/relationships/slide" Target="/ppt/slides/slide2.xml" Id="R0d8d7af677d84dac" /><Relationship Type="http://schemas.openxmlformats.org/officeDocument/2006/relationships/slide" Target="/ppt/slides/slide3.xml" Id="R1ab932f129cb4381" /><Relationship Type="http://schemas.openxmlformats.org/officeDocument/2006/relationships/slide" Target="/ppt/slides/slide4.xml" Id="R08ee24a9091a428b" /><Relationship Type="http://schemas.openxmlformats.org/officeDocument/2006/relationships/slide" Target="/ppt/slides/slide5.xml" Id="Rb0d19c1b54264025" /><Relationship Type="http://schemas.openxmlformats.org/officeDocument/2006/relationships/slide" Target="/ppt/slides/slide6.xml" Id="R5a64cb40380745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d2f175d8b845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2d9cb4ece4262" /><Relationship Type="http://schemas.openxmlformats.org/officeDocument/2006/relationships/theme" Target="/ppt/slideMasters/theme/theme1.xml" Id="R6d39f79ebb0a41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12d9cb4ece42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fca4c7da048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0f3b0873d4f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87e9052ed44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75b60016045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c1a8794974a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89a1e967c47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NEXTBYTE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Monoddveien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90 77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heidi@nextbyte.no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www.nextbyte.no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981 276 310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