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436320b0747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6f737cecfa4e74"/>
  </p:sldMasterIdLst>
  <p:sldIdLst>
    <p:sldId xmlns:r="http://schemas.openxmlformats.org/officeDocument/2006/relationships" id="256" r:id="Rf72062a3c93d4013"/>
    <p:sldId xmlns:r="http://schemas.openxmlformats.org/officeDocument/2006/relationships" id="257" r:id="Ra436944eba254ca4"/>
    <p:sldId xmlns:r="http://schemas.openxmlformats.org/officeDocument/2006/relationships" id="258" r:id="R60486755ab104914"/>
    <p:sldId xmlns:r="http://schemas.openxmlformats.org/officeDocument/2006/relationships" id="259" r:id="R92c5c6cb6b474481"/>
    <p:sldId xmlns:r="http://schemas.openxmlformats.org/officeDocument/2006/relationships" id="260" r:id="Rc8544854e1a643c4"/>
    <p:sldId xmlns:r="http://schemas.openxmlformats.org/officeDocument/2006/relationships" id="261" r:id="Raeda332c083548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f737cecfa4e74" /><Relationship Type="http://schemas.openxmlformats.org/officeDocument/2006/relationships/slide" Target="/ppt/slides/slide1.xml" Id="Rf72062a3c93d4013" /><Relationship Type="http://schemas.openxmlformats.org/officeDocument/2006/relationships/slide" Target="/ppt/slides/slide2.xml" Id="Ra436944eba254ca4" /><Relationship Type="http://schemas.openxmlformats.org/officeDocument/2006/relationships/slide" Target="/ppt/slides/slide3.xml" Id="R60486755ab104914" /><Relationship Type="http://schemas.openxmlformats.org/officeDocument/2006/relationships/slide" Target="/ppt/slides/slide4.xml" Id="R92c5c6cb6b474481" /><Relationship Type="http://schemas.openxmlformats.org/officeDocument/2006/relationships/slide" Target="/ppt/slides/slide5.xml" Id="Rc8544854e1a643c4" /><Relationship Type="http://schemas.openxmlformats.org/officeDocument/2006/relationships/slide" Target="/ppt/slides/slide6.xml" Id="Raeda332c083548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2c27754e647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f0374f0a64028" /><Relationship Type="http://schemas.openxmlformats.org/officeDocument/2006/relationships/theme" Target="/ppt/slideMasters/theme/theme1.xml" Id="Rab8864dab1f943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f0374f0a640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cb4ee6f1043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db0150326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75a0099e042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f0e560ae744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4bb8cf90c44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2fcac9c844f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HEGGELUND KAFE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HEGGELUND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HEGGELUND KAFE AS ble etablert [år] og holder til i Øverbygd.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HEGGELUND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HEGGELUND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HEGGELUND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 ERIK HEGGELUND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HEGGELUND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HEGGELUND KAFE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9334 Øverbygd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83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981 292 049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HEGGELUND KAFE AS</a:t>
            </a:r>
          </a:p>
        </p:txBody>
      </p:sp>
    </p:spTree>
  </p:cSld>
  <p:clrMapOvr>
    <a:masterClrMapping xmlns:a="http://schemas.openxmlformats.org/drawingml/2006/main"/>
  </p:clrMapOvr>
</p:sld>
</file>