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a6a9109a948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506cad08c4746"/>
  </p:sldMasterIdLst>
  <p:sldIdLst>
    <p:sldId xmlns:r="http://schemas.openxmlformats.org/officeDocument/2006/relationships" id="256" r:id="Rce0f100579c4428c"/>
    <p:sldId xmlns:r="http://schemas.openxmlformats.org/officeDocument/2006/relationships" id="257" r:id="R684ed2b36ac945da"/>
    <p:sldId xmlns:r="http://schemas.openxmlformats.org/officeDocument/2006/relationships" id="258" r:id="Re0e9708d312043d6"/>
    <p:sldId xmlns:r="http://schemas.openxmlformats.org/officeDocument/2006/relationships" id="259" r:id="R27444182ea584d91"/>
    <p:sldId xmlns:r="http://schemas.openxmlformats.org/officeDocument/2006/relationships" id="260" r:id="R1b4923717758454d"/>
    <p:sldId xmlns:r="http://schemas.openxmlformats.org/officeDocument/2006/relationships" id="261" r:id="R9f13a38ead8840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506cad08c4746" /><Relationship Type="http://schemas.openxmlformats.org/officeDocument/2006/relationships/slide" Target="/ppt/slides/slide1.xml" Id="Rce0f100579c4428c" /><Relationship Type="http://schemas.openxmlformats.org/officeDocument/2006/relationships/slide" Target="/ppt/slides/slide2.xml" Id="R684ed2b36ac945da" /><Relationship Type="http://schemas.openxmlformats.org/officeDocument/2006/relationships/slide" Target="/ppt/slides/slide3.xml" Id="Re0e9708d312043d6" /><Relationship Type="http://schemas.openxmlformats.org/officeDocument/2006/relationships/slide" Target="/ppt/slides/slide4.xml" Id="R27444182ea584d91" /><Relationship Type="http://schemas.openxmlformats.org/officeDocument/2006/relationships/slide" Target="/ppt/slides/slide5.xml" Id="R1b4923717758454d" /><Relationship Type="http://schemas.openxmlformats.org/officeDocument/2006/relationships/slide" Target="/ppt/slides/slide6.xml" Id="R9f13a38ead8840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5931f14352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88c24fac048d0" /><Relationship Type="http://schemas.openxmlformats.org/officeDocument/2006/relationships/theme" Target="/ppt/slideMasters/theme/theme1.xml" Id="R9d75c199e6af4c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488c24fac048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1a66d1b0745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da33832ef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4e080dbbe46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68fcaa6a34a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a8d274fd2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6528190b045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LUXO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LUXO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981 307 607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LUXO NORGE AS</a:t>
            </a:r>
          </a:p>
        </p:txBody>
      </p:sp>
    </p:spTree>
  </p:cSld>
  <p:clrMapOvr>
    <a:masterClrMapping xmlns:a="http://schemas.openxmlformats.org/drawingml/2006/main"/>
  </p:clrMapOvr>
</p:sld>
</file>