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c8500ce9c64d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8dc039fc1f4849"/>
  </p:sldMasterIdLst>
  <p:sldIdLst>
    <p:sldId xmlns:r="http://schemas.openxmlformats.org/officeDocument/2006/relationships" id="256" r:id="R91702bcebd1f43bf"/>
    <p:sldId xmlns:r="http://schemas.openxmlformats.org/officeDocument/2006/relationships" id="257" r:id="R18476f09df454b9c"/>
    <p:sldId xmlns:r="http://schemas.openxmlformats.org/officeDocument/2006/relationships" id="258" r:id="R589a40aded244414"/>
    <p:sldId xmlns:r="http://schemas.openxmlformats.org/officeDocument/2006/relationships" id="259" r:id="Rbf65fe54a8c04949"/>
    <p:sldId xmlns:r="http://schemas.openxmlformats.org/officeDocument/2006/relationships" id="260" r:id="R0f394a0a1163469e"/>
    <p:sldId xmlns:r="http://schemas.openxmlformats.org/officeDocument/2006/relationships" id="261" r:id="Re6de026825e0468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8dc039fc1f4849" /><Relationship Type="http://schemas.openxmlformats.org/officeDocument/2006/relationships/slide" Target="/ppt/slides/slide1.xml" Id="R91702bcebd1f43bf" /><Relationship Type="http://schemas.openxmlformats.org/officeDocument/2006/relationships/slide" Target="/ppt/slides/slide2.xml" Id="R18476f09df454b9c" /><Relationship Type="http://schemas.openxmlformats.org/officeDocument/2006/relationships/slide" Target="/ppt/slides/slide3.xml" Id="R589a40aded244414" /><Relationship Type="http://schemas.openxmlformats.org/officeDocument/2006/relationships/slide" Target="/ppt/slides/slide4.xml" Id="Rbf65fe54a8c04949" /><Relationship Type="http://schemas.openxmlformats.org/officeDocument/2006/relationships/slide" Target="/ppt/slides/slide5.xml" Id="R0f394a0a1163469e" /><Relationship Type="http://schemas.openxmlformats.org/officeDocument/2006/relationships/slide" Target="/ppt/slides/slide6.xml" Id="Re6de026825e0468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448e5802b145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af7ef38e44096" /><Relationship Type="http://schemas.openxmlformats.org/officeDocument/2006/relationships/theme" Target="/ppt/slideMasters/theme/theme1.xml" Id="Rf28bd2bef70249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2af7ef38e440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cd6b649d848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a4e6f4b1ef4ca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bee3f425ef43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f1d661f2b47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f8c46afc144e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765d504c144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LUXO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LUXO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LUXO NORGE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LUXO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LUXO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LUXO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LUXO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LUXO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981 307 607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LUXO NORGE AS</a:t>
            </a:r>
          </a:p>
        </p:txBody>
      </p:sp>
    </p:spTree>
  </p:cSld>
  <p:clrMapOvr>
    <a:masterClrMapping xmlns:a="http://schemas.openxmlformats.org/drawingml/2006/main"/>
  </p:clrMapOvr>
</p:sld>
</file>