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d4e0a168bf46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905f59d9e347ff"/>
  </p:sldMasterIdLst>
  <p:sldIdLst>
    <p:sldId xmlns:r="http://schemas.openxmlformats.org/officeDocument/2006/relationships" id="256" r:id="Reb4baedb44744249"/>
    <p:sldId xmlns:r="http://schemas.openxmlformats.org/officeDocument/2006/relationships" id="257" r:id="R1dc1a4f6bf374b9d"/>
    <p:sldId xmlns:r="http://schemas.openxmlformats.org/officeDocument/2006/relationships" id="258" r:id="R321ae891d9964a31"/>
    <p:sldId xmlns:r="http://schemas.openxmlformats.org/officeDocument/2006/relationships" id="259" r:id="R451882f9b1d44d89"/>
    <p:sldId xmlns:r="http://schemas.openxmlformats.org/officeDocument/2006/relationships" id="260" r:id="R7359915ef6684e74"/>
    <p:sldId xmlns:r="http://schemas.openxmlformats.org/officeDocument/2006/relationships" id="261" r:id="R9ee5490c44f9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05f59d9e347ff" /><Relationship Type="http://schemas.openxmlformats.org/officeDocument/2006/relationships/slide" Target="/ppt/slides/slide1.xml" Id="Reb4baedb44744249" /><Relationship Type="http://schemas.openxmlformats.org/officeDocument/2006/relationships/slide" Target="/ppt/slides/slide2.xml" Id="R1dc1a4f6bf374b9d" /><Relationship Type="http://schemas.openxmlformats.org/officeDocument/2006/relationships/slide" Target="/ppt/slides/slide3.xml" Id="R321ae891d9964a31" /><Relationship Type="http://schemas.openxmlformats.org/officeDocument/2006/relationships/slide" Target="/ppt/slides/slide4.xml" Id="R451882f9b1d44d89" /><Relationship Type="http://schemas.openxmlformats.org/officeDocument/2006/relationships/slide" Target="/ppt/slides/slide5.xml" Id="R7359915ef6684e74" /><Relationship Type="http://schemas.openxmlformats.org/officeDocument/2006/relationships/slide" Target="/ppt/slides/slide6.xml" Id="R9ee5490c44f9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75384cc93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201ab75834d90" /><Relationship Type="http://schemas.openxmlformats.org/officeDocument/2006/relationships/theme" Target="/ppt/slideMasters/theme/theme1.xml" Id="Rcdf270e91114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f201ab75834d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edc8f552b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52c7b2dfd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76ba63755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f8af693a04d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f2b7a8b324a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15b724eab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981 314 840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