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44ef220b6e46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d4efaec33b43b0"/>
  </p:sldMasterIdLst>
  <p:sldIdLst>
    <p:sldId xmlns:r="http://schemas.openxmlformats.org/officeDocument/2006/relationships" id="256" r:id="Rec4b859fbd1849b2"/>
    <p:sldId xmlns:r="http://schemas.openxmlformats.org/officeDocument/2006/relationships" id="257" r:id="Rd01fabb7f7a74071"/>
    <p:sldId xmlns:r="http://schemas.openxmlformats.org/officeDocument/2006/relationships" id="258" r:id="R115f37e3204742c6"/>
    <p:sldId xmlns:r="http://schemas.openxmlformats.org/officeDocument/2006/relationships" id="259" r:id="Rff2f38a7c22f4222"/>
    <p:sldId xmlns:r="http://schemas.openxmlformats.org/officeDocument/2006/relationships" id="260" r:id="Ra64cfaeea3764eac"/>
    <p:sldId xmlns:r="http://schemas.openxmlformats.org/officeDocument/2006/relationships" id="261" r:id="R509078b8484d4a86"/>
    <p:sldId xmlns:r="http://schemas.openxmlformats.org/officeDocument/2006/relationships" id="262" r:id="R3820ef51a01b43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d4efaec33b43b0" /><Relationship Type="http://schemas.openxmlformats.org/officeDocument/2006/relationships/slide" Target="/ppt/slides/slide1.xml" Id="Rec4b859fbd1849b2" /><Relationship Type="http://schemas.openxmlformats.org/officeDocument/2006/relationships/slide" Target="/ppt/slides/slide2.xml" Id="Rd01fabb7f7a74071" /><Relationship Type="http://schemas.openxmlformats.org/officeDocument/2006/relationships/slide" Target="/ppt/slides/slide3.xml" Id="R115f37e3204742c6" /><Relationship Type="http://schemas.openxmlformats.org/officeDocument/2006/relationships/slide" Target="/ppt/slides/slide4.xml" Id="Rff2f38a7c22f4222" /><Relationship Type="http://schemas.openxmlformats.org/officeDocument/2006/relationships/slide" Target="/ppt/slides/slide5.xml" Id="Ra64cfaeea3764eac" /><Relationship Type="http://schemas.openxmlformats.org/officeDocument/2006/relationships/slide" Target="/ppt/slides/slide6.xml" Id="R509078b8484d4a86" /><Relationship Type="http://schemas.openxmlformats.org/officeDocument/2006/relationships/slide" Target="/ppt/slides/slide7.xml" Id="R3820ef51a01b43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515a289bc4e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317e0c4494b62" /><Relationship Type="http://schemas.openxmlformats.org/officeDocument/2006/relationships/theme" Target="/ppt/slideMasters/theme/theme1.xml" Id="Rb25618ef78b14c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0317e0c4494b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ac86aaf0448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ffc1a259545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693a880a846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d6a5cf0394a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2181824ff48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7c096509141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391a79c1b40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70 363 786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70 363 786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SOFIE ELEANOR L O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JEBSEN THOMAS PETER OLSEN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ANETTE SOFIE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95 53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981 314 840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REVENE AS</a:t>
            </a:r>
          </a:p>
        </p:txBody>
      </p:sp>
    </p:spTree>
  </p:cSld>
  <p:clrMapOvr>
    <a:masterClrMapping xmlns:a="http://schemas.openxmlformats.org/drawingml/2006/main"/>
  </p:clrMapOvr>
</p:sld>
</file>