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78f1721a0774b0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23a78c27c2b41b2"/>
  </p:sldMasterIdLst>
  <p:sldIdLst>
    <p:sldId xmlns:r="http://schemas.openxmlformats.org/officeDocument/2006/relationships" id="256" r:id="Rde9cc9b4f81042a9"/>
    <p:sldId xmlns:r="http://schemas.openxmlformats.org/officeDocument/2006/relationships" id="257" r:id="Rc107b99a6c044ed0"/>
    <p:sldId xmlns:r="http://schemas.openxmlformats.org/officeDocument/2006/relationships" id="258" r:id="Rbba9dd7a1cb448fb"/>
    <p:sldId xmlns:r="http://schemas.openxmlformats.org/officeDocument/2006/relationships" id="259" r:id="R743ba89b63c24516"/>
    <p:sldId xmlns:r="http://schemas.openxmlformats.org/officeDocument/2006/relationships" id="260" r:id="R6487c167862046a8"/>
    <p:sldId xmlns:r="http://schemas.openxmlformats.org/officeDocument/2006/relationships" id="261" r:id="R5221c61c9bec4b77"/>
    <p:sldId xmlns:r="http://schemas.openxmlformats.org/officeDocument/2006/relationships" id="262" r:id="R79398e57fb854a4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23a78c27c2b41b2" /><Relationship Type="http://schemas.openxmlformats.org/officeDocument/2006/relationships/slide" Target="/ppt/slides/slide1.xml" Id="Rde9cc9b4f81042a9" /><Relationship Type="http://schemas.openxmlformats.org/officeDocument/2006/relationships/slide" Target="/ppt/slides/slide2.xml" Id="Rc107b99a6c044ed0" /><Relationship Type="http://schemas.openxmlformats.org/officeDocument/2006/relationships/slide" Target="/ppt/slides/slide3.xml" Id="Rbba9dd7a1cb448fb" /><Relationship Type="http://schemas.openxmlformats.org/officeDocument/2006/relationships/slide" Target="/ppt/slides/slide4.xml" Id="R743ba89b63c24516" /><Relationship Type="http://schemas.openxmlformats.org/officeDocument/2006/relationships/slide" Target="/ppt/slides/slide5.xml" Id="R6487c167862046a8" /><Relationship Type="http://schemas.openxmlformats.org/officeDocument/2006/relationships/slide" Target="/ppt/slides/slide6.xml" Id="R5221c61c9bec4b77" /><Relationship Type="http://schemas.openxmlformats.org/officeDocument/2006/relationships/slide" Target="/ppt/slides/slide7.xml" Id="R79398e57fb854a4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82747f8cbcd49f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d10e5cc621484c" /><Relationship Type="http://schemas.openxmlformats.org/officeDocument/2006/relationships/theme" Target="/ppt/slideMasters/theme/theme1.xml" Id="Rb94591a3b0aa4f9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8d10e5cc621484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e15707003f4f7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7c86b9363646e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ddb22a9eb434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1bab328cc2413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dd6c4eb2b44d0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2bb8ce83b84f8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3938d11909418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GODESET INVESTERING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 INVESTERING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1 817 958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1 048 574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812 300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4 959 191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5 976 930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JJ EIENDOM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Godesetdalen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4034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91 11 30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981 336 739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GODESET INVESTERING AS</a:t>
            </a:r>
          </a:p>
        </p:txBody>
      </p:sp>
    </p:spTree>
  </p:cSld>
  <p:clrMapOvr>
    <a:masterClrMapping xmlns:a="http://schemas.openxmlformats.org/drawingml/2006/main"/>
  </p:clrMapOvr>
</p:sld>
</file>