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69139ffd994a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f3f3cd382a46cf"/>
  </p:sldMasterIdLst>
  <p:sldIdLst>
    <p:sldId xmlns:r="http://schemas.openxmlformats.org/officeDocument/2006/relationships" id="256" r:id="Rdb67d4e1104c4329"/>
    <p:sldId xmlns:r="http://schemas.openxmlformats.org/officeDocument/2006/relationships" id="257" r:id="Rcddd9f1728714724"/>
    <p:sldId xmlns:r="http://schemas.openxmlformats.org/officeDocument/2006/relationships" id="258" r:id="R5ee179d75d084b27"/>
    <p:sldId xmlns:r="http://schemas.openxmlformats.org/officeDocument/2006/relationships" id="259" r:id="Rdea4726605884b69"/>
    <p:sldId xmlns:r="http://schemas.openxmlformats.org/officeDocument/2006/relationships" id="260" r:id="R386517984ddc423e"/>
    <p:sldId xmlns:r="http://schemas.openxmlformats.org/officeDocument/2006/relationships" id="261" r:id="R885d4d0885bc40b2"/>
    <p:sldId xmlns:r="http://schemas.openxmlformats.org/officeDocument/2006/relationships" id="262" r:id="Rb37cd58811d34c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f3f3cd382a46cf" /><Relationship Type="http://schemas.openxmlformats.org/officeDocument/2006/relationships/slide" Target="/ppt/slides/slide1.xml" Id="Rdb67d4e1104c4329" /><Relationship Type="http://schemas.openxmlformats.org/officeDocument/2006/relationships/slide" Target="/ppt/slides/slide2.xml" Id="Rcddd9f1728714724" /><Relationship Type="http://schemas.openxmlformats.org/officeDocument/2006/relationships/slide" Target="/ppt/slides/slide3.xml" Id="R5ee179d75d084b27" /><Relationship Type="http://schemas.openxmlformats.org/officeDocument/2006/relationships/slide" Target="/ppt/slides/slide4.xml" Id="Rdea4726605884b69" /><Relationship Type="http://schemas.openxmlformats.org/officeDocument/2006/relationships/slide" Target="/ppt/slides/slide5.xml" Id="R386517984ddc423e" /><Relationship Type="http://schemas.openxmlformats.org/officeDocument/2006/relationships/slide" Target="/ppt/slides/slide6.xml" Id="R885d4d0885bc40b2" /><Relationship Type="http://schemas.openxmlformats.org/officeDocument/2006/relationships/slide" Target="/ppt/slides/slide7.xml" Id="Rb37cd58811d34c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5f4246f28544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38292fe244541" /><Relationship Type="http://schemas.openxmlformats.org/officeDocument/2006/relationships/theme" Target="/ppt/slideMasters/theme/theme1.xml" Id="R35ae6645217942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b38292fe2445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3754551c84d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39790cd3f044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99e8fd1924d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204a9179f4b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ea6115e6b4f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21b1e4df247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573be3af546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KONTOKUNST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KONTOKUNST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KONTOKUNST AS ble etablert [år] og holder til i Storslett.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KONTOKUNST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KONTOKUNST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KONTOKUNST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13 811 576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2 027 794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1 613 362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3 271 640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6 859 980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KONTOKUNST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SIKKA HOLDING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KESASIJA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MITRIO HOLDING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KONTOKUNST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Høgeggvegen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9151 Storslett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981 339 193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KONTOKUNST AS</a:t>
            </a:r>
          </a:p>
        </p:txBody>
      </p:sp>
    </p:spTree>
  </p:cSld>
  <p:clrMapOvr>
    <a:masterClrMapping xmlns:a="http://schemas.openxmlformats.org/drawingml/2006/main"/>
  </p:clrMapOvr>
</p:sld>
</file>