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2fcf0df6a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74e274e0445a9"/>
  </p:sldMasterIdLst>
  <p:sldIdLst>
    <p:sldId xmlns:r="http://schemas.openxmlformats.org/officeDocument/2006/relationships" id="256" r:id="Rc4561df9c02945fb"/>
    <p:sldId xmlns:r="http://schemas.openxmlformats.org/officeDocument/2006/relationships" id="257" r:id="Re905c502a8194df1"/>
    <p:sldId xmlns:r="http://schemas.openxmlformats.org/officeDocument/2006/relationships" id="258" r:id="Rc1ee18f48da44f81"/>
    <p:sldId xmlns:r="http://schemas.openxmlformats.org/officeDocument/2006/relationships" id="259" r:id="Rc8f19d8557244595"/>
    <p:sldId xmlns:r="http://schemas.openxmlformats.org/officeDocument/2006/relationships" id="260" r:id="Rf46ea01d989e4ea1"/>
    <p:sldId xmlns:r="http://schemas.openxmlformats.org/officeDocument/2006/relationships" id="261" r:id="R290520424257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74e274e0445a9" /><Relationship Type="http://schemas.openxmlformats.org/officeDocument/2006/relationships/slide" Target="/ppt/slides/slide1.xml" Id="Rc4561df9c02945fb" /><Relationship Type="http://schemas.openxmlformats.org/officeDocument/2006/relationships/slide" Target="/ppt/slides/slide2.xml" Id="Re905c502a8194df1" /><Relationship Type="http://schemas.openxmlformats.org/officeDocument/2006/relationships/slide" Target="/ppt/slides/slide3.xml" Id="Rc1ee18f48da44f81" /><Relationship Type="http://schemas.openxmlformats.org/officeDocument/2006/relationships/slide" Target="/ppt/slides/slide4.xml" Id="Rc8f19d8557244595" /><Relationship Type="http://schemas.openxmlformats.org/officeDocument/2006/relationships/slide" Target="/ppt/slides/slide5.xml" Id="Rf46ea01d989e4ea1" /><Relationship Type="http://schemas.openxmlformats.org/officeDocument/2006/relationships/slide" Target="/ppt/slides/slide6.xml" Id="R290520424257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20e4275be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113232a94998" /><Relationship Type="http://schemas.openxmlformats.org/officeDocument/2006/relationships/theme" Target="/ppt/slideMasters/theme/theme1.xml" Id="R48a67dfe1047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5113232a9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10fde1440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9dc43c251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d464d7d3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4a6eb329d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b73c554b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882bc146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