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2af4038e4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a4ba0d2d943b0"/>
  </p:sldMasterIdLst>
  <p:sldIdLst>
    <p:sldId xmlns:r="http://schemas.openxmlformats.org/officeDocument/2006/relationships" id="256" r:id="R10cb35843fce4294"/>
    <p:sldId xmlns:r="http://schemas.openxmlformats.org/officeDocument/2006/relationships" id="257" r:id="Rb1ec53c2009e4b46"/>
    <p:sldId xmlns:r="http://schemas.openxmlformats.org/officeDocument/2006/relationships" id="258" r:id="Rca0549275dd14847"/>
    <p:sldId xmlns:r="http://schemas.openxmlformats.org/officeDocument/2006/relationships" id="259" r:id="Rf24790401f8a462e"/>
    <p:sldId xmlns:r="http://schemas.openxmlformats.org/officeDocument/2006/relationships" id="260" r:id="R51c586ac34a2432a"/>
    <p:sldId xmlns:r="http://schemas.openxmlformats.org/officeDocument/2006/relationships" id="261" r:id="R8ecde67f32dc4fed"/>
    <p:sldId xmlns:r="http://schemas.openxmlformats.org/officeDocument/2006/relationships" id="262" r:id="R18eae43dcaa7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a4ba0d2d943b0" /><Relationship Type="http://schemas.openxmlformats.org/officeDocument/2006/relationships/slide" Target="/ppt/slides/slide1.xml" Id="R10cb35843fce4294" /><Relationship Type="http://schemas.openxmlformats.org/officeDocument/2006/relationships/slide" Target="/ppt/slides/slide2.xml" Id="Rb1ec53c2009e4b46" /><Relationship Type="http://schemas.openxmlformats.org/officeDocument/2006/relationships/slide" Target="/ppt/slides/slide3.xml" Id="Rca0549275dd14847" /><Relationship Type="http://schemas.openxmlformats.org/officeDocument/2006/relationships/slide" Target="/ppt/slides/slide4.xml" Id="Rf24790401f8a462e" /><Relationship Type="http://schemas.openxmlformats.org/officeDocument/2006/relationships/slide" Target="/ppt/slides/slide5.xml" Id="R51c586ac34a2432a" /><Relationship Type="http://schemas.openxmlformats.org/officeDocument/2006/relationships/slide" Target="/ppt/slides/slide6.xml" Id="R8ecde67f32dc4fed" /><Relationship Type="http://schemas.openxmlformats.org/officeDocument/2006/relationships/slide" Target="/ppt/slides/slide7.xml" Id="R18eae43dcaa7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62c0d70d8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c8c6d40cc4777" /><Relationship Type="http://schemas.openxmlformats.org/officeDocument/2006/relationships/theme" Target="/ppt/slideMasters/theme/theme1.xml" Id="R58d476bf83e346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c8c6d40cc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a97ebdba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c51ee0c4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2af29d75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6abcf01f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98a45e7b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82d9daef6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a4c5d3db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