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6b8c4b80e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606418f77245a2"/>
  </p:sldMasterIdLst>
  <p:sldIdLst>
    <p:sldId xmlns:r="http://schemas.openxmlformats.org/officeDocument/2006/relationships" id="256" r:id="R9024000d92fb4293"/>
    <p:sldId xmlns:r="http://schemas.openxmlformats.org/officeDocument/2006/relationships" id="257" r:id="R0ded5c86adca49d1"/>
    <p:sldId xmlns:r="http://schemas.openxmlformats.org/officeDocument/2006/relationships" id="258" r:id="R65bea8e92d174393"/>
    <p:sldId xmlns:r="http://schemas.openxmlformats.org/officeDocument/2006/relationships" id="259" r:id="R0aa348f05e194a12"/>
    <p:sldId xmlns:r="http://schemas.openxmlformats.org/officeDocument/2006/relationships" id="260" r:id="R395198e5aa90474d"/>
    <p:sldId xmlns:r="http://schemas.openxmlformats.org/officeDocument/2006/relationships" id="261" r:id="R46d0655ca98043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06418f77245a2" /><Relationship Type="http://schemas.openxmlformats.org/officeDocument/2006/relationships/slide" Target="/ppt/slides/slide1.xml" Id="R9024000d92fb4293" /><Relationship Type="http://schemas.openxmlformats.org/officeDocument/2006/relationships/slide" Target="/ppt/slides/slide2.xml" Id="R0ded5c86adca49d1" /><Relationship Type="http://schemas.openxmlformats.org/officeDocument/2006/relationships/slide" Target="/ppt/slides/slide3.xml" Id="R65bea8e92d174393" /><Relationship Type="http://schemas.openxmlformats.org/officeDocument/2006/relationships/slide" Target="/ppt/slides/slide4.xml" Id="R0aa348f05e194a12" /><Relationship Type="http://schemas.openxmlformats.org/officeDocument/2006/relationships/slide" Target="/ppt/slides/slide5.xml" Id="R395198e5aa90474d" /><Relationship Type="http://schemas.openxmlformats.org/officeDocument/2006/relationships/slide" Target="/ppt/slides/slide6.xml" Id="R46d0655ca98043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1bd9b4ee742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1a4ff40684ad0" /><Relationship Type="http://schemas.openxmlformats.org/officeDocument/2006/relationships/theme" Target="/ppt/slideMasters/theme/theme1.xml" Id="R58aa0239b949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1a4ff40684a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503f9f8a148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75363ee07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ebde9eb9b47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46947513c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2a617589f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466be39d843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AAKVIK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AAKVIK HOLDING AS</a:t>
            </a:r>
          </a:p>
        </p:txBody>
      </p:sp>
    </p:spTree>
  </p:cSld>
  <p:clrMapOvr>
    <a:masterClrMapping xmlns:a="http://schemas.openxmlformats.org/drawingml/2006/main"/>
  </p:clrMapOvr>
</p:sld>
</file>